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52D2-4290-455F-B23C-66222FEFE77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05BD-4074-4C0C-B601-9CEC1B1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9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705BD-4074-4C0C-B601-9CEC1B1C2D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8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0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3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2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143A-2691-44E6-B962-5F3FB7DD61A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CD30-964C-49FD-99AD-22853429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989886"/>
            <a:ext cx="762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بسم الله رحمن الرحيم</a:t>
            </a:r>
          </a:p>
          <a:p>
            <a:pPr algn="ctr" rtl="1"/>
            <a:endParaRPr lang="fa-IR" b="1" dirty="0">
              <a:solidFill>
                <a:schemeClr val="bg1"/>
              </a:solidFill>
              <a:cs typeface="B Mitra" pitchFamily="2" charset="-78"/>
            </a:endParaRPr>
          </a:p>
          <a:p>
            <a:pPr algn="ctr" rtl="1"/>
            <a:endParaRPr lang="fa-IR" b="1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ctr" rtl="1"/>
            <a:endParaRPr lang="fa-IR" b="1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ctr" rtl="1"/>
            <a:endParaRPr lang="fa-IR" b="1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ctr" rtl="1"/>
            <a:r>
              <a:rPr lang="fa-IR" sz="4800" b="1" dirty="0" smtClean="0">
                <a:solidFill>
                  <a:schemeClr val="bg1"/>
                </a:solidFill>
                <a:cs typeface="B Mitra" pitchFamily="2" charset="-78"/>
              </a:rPr>
              <a:t>پول ، ارز و بانكداري</a:t>
            </a:r>
          </a:p>
          <a:p>
            <a:pPr algn="ctr" rtl="1"/>
            <a:endParaRPr lang="fa-IR" sz="4800" b="1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ctr" rtl="1"/>
            <a:r>
              <a:rPr lang="fa-IR" sz="4800" b="1" dirty="0" smtClean="0">
                <a:solidFill>
                  <a:schemeClr val="bg1"/>
                </a:solidFill>
                <a:cs typeface="B Mitra" pitchFamily="2" charset="-78"/>
              </a:rPr>
              <a:t>استاد :  سعيد ساعدي فر</a:t>
            </a:r>
          </a:p>
          <a:p>
            <a:pPr algn="ctr" rtl="1"/>
            <a:endParaRPr lang="fa-IR" sz="4800" b="1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سال تحصيلي : 99-98</a:t>
            </a:r>
            <a:endParaRPr lang="en-US" sz="2400" b="1" dirty="0">
              <a:solidFill>
                <a:schemeClr val="bg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06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</Words>
  <Application>Microsoft Office PowerPoint</Application>
  <PresentationFormat>On-screen Show (4:3)</PresentationFormat>
  <Paragraphs>33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</dc:creator>
  <cp:lastModifiedBy>int</cp:lastModifiedBy>
  <cp:revision>4</cp:revision>
  <dcterms:created xsi:type="dcterms:W3CDTF">2020-04-22T08:14:43Z</dcterms:created>
  <dcterms:modified xsi:type="dcterms:W3CDTF">2020-04-22T08:35:18Z</dcterms:modified>
</cp:coreProperties>
</file>