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170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939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6785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269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638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000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489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847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927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9883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6286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952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800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719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159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129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C2FE9-49E8-496A-9310-0208187EDBF4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CD34A2-D986-4224-9A23-4831EB48AB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263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سوم  ریاضی عمومی 2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932" y="3602038"/>
            <a:ext cx="11189776" cy="2488796"/>
          </a:xfrm>
        </p:spPr>
        <p:txBody>
          <a:bodyPr/>
          <a:lstStyle/>
          <a:p>
            <a:endParaRPr lang="fa-IR" b="1" dirty="0" smtClean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کارشناسی برق و الکترونیک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مدرس: دکتر هوشنگ بهروزی زاده</a:t>
            </a:r>
            <a:endParaRPr lang="fa-IR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302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8" y="201478"/>
            <a:ext cx="11949193" cy="652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598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63" y="495946"/>
            <a:ext cx="11453247" cy="592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33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2" y="201478"/>
            <a:ext cx="11856204" cy="647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74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2" y="0"/>
            <a:ext cx="120370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29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488"/>
            <a:ext cx="12057681" cy="660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681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6" y="108488"/>
            <a:ext cx="11918197" cy="660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84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356462"/>
            <a:ext cx="11685722" cy="11003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76" y="1658320"/>
            <a:ext cx="10650993" cy="9608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976" y="2619214"/>
            <a:ext cx="11685722" cy="379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733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691" y="365126"/>
            <a:ext cx="10413569" cy="5462238"/>
          </a:xfrm>
        </p:spPr>
        <p:txBody>
          <a:bodyPr/>
          <a:lstStyle/>
          <a:p>
            <a:r>
              <a:rPr lang="fa-IR" dirty="0" smtClean="0"/>
              <a:t> دانشجویان محترم تمرینات صفحه بعد را حل کنید و به شماره واتساپ زیر بفرستید جهت نمره میان ترم                            09171439306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2240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942"/>
            <a:ext cx="12191999" cy="17048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73" y="2510725"/>
            <a:ext cx="11825207" cy="42310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5570" y="896630"/>
            <a:ext cx="1167610" cy="4827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64642" y="2732599"/>
            <a:ext cx="1167610" cy="4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9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80190" cy="6447295"/>
          </a:xfrm>
        </p:spPr>
        <p:txBody>
          <a:bodyPr>
            <a:normAutofit/>
          </a:bodyPr>
          <a:lstStyle/>
          <a:p>
            <a:r>
              <a:rPr lang="fa-IR" dirty="0" smtClean="0"/>
              <a:t>در جلسات قبل مختصات سه بعدی ، معرفی بردار ، مختصات بردار ، بردارهای موازی و یکه معرفی شد ، حالا انواع ضرب بردارها را بررسی می کنیم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1568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68" y="201478"/>
            <a:ext cx="11515239" cy="641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0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9" y="340964"/>
            <a:ext cx="11747714" cy="615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92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3" y="108488"/>
            <a:ext cx="11856203" cy="19682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8467" y="1092630"/>
            <a:ext cx="2169763" cy="19205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969" y="2665708"/>
            <a:ext cx="11608231" cy="389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5" y="329437"/>
            <a:ext cx="11747715" cy="619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2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9" y="-51657"/>
            <a:ext cx="11990522" cy="690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75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61" y="201479"/>
            <a:ext cx="11515241" cy="646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8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4" y="185979"/>
            <a:ext cx="11871702" cy="63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147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61</Words>
  <Application>Microsoft Office PowerPoint</Application>
  <PresentationFormat>Widescreen</PresentationFormat>
  <Paragraphs>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 Nazanin</vt:lpstr>
      <vt:lpstr>Tahoma</vt:lpstr>
      <vt:lpstr>Trebuchet MS</vt:lpstr>
      <vt:lpstr>Wingdings 3</vt:lpstr>
      <vt:lpstr>Facet</vt:lpstr>
      <vt:lpstr>به نام خدا  جلسه سوم  ریاضی عمومی 2 </vt:lpstr>
      <vt:lpstr>در جلسات قبل مختصات سه بعدی ، معرفی بردار ، مختصات بردار ، بردارهای موازی و یکه معرفی شد ، حالا انواع ضرب بردارها را بررسی می کنیم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دانشجویان محترم تمرینات صفحه بعد را حل کنید و به شماره واتساپ زیر بفرستید جهت نمره میان ترم                            09171439306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سوم  ریاضی عمومی 2</dc:title>
  <dc:creator>n</dc:creator>
  <cp:lastModifiedBy>n</cp:lastModifiedBy>
  <cp:revision>8</cp:revision>
  <dcterms:created xsi:type="dcterms:W3CDTF">2020-03-14T07:50:36Z</dcterms:created>
  <dcterms:modified xsi:type="dcterms:W3CDTF">2020-03-14T13:51:19Z</dcterms:modified>
</cp:coreProperties>
</file>