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73" r:id="rId20"/>
    <p:sldId id="292" r:id="rId21"/>
    <p:sldId id="293" r:id="rId2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141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554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38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4595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1821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6235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1931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112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527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642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1664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3551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671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440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775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99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8083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7" Type="http://schemas.openxmlformats.org/officeDocument/2006/relationships/image" Target="../media/image29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> جلسه پنجم ریاضی مهندسی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کارشناسی برق و الکترونیک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مدرس: دکتر هوشنگ بهروزی زاده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0939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11949192" cy="604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0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17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73180" cy="669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21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9" y="0"/>
            <a:ext cx="11964692" cy="40140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277532"/>
            <a:ext cx="12073180" cy="241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2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96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"/>
            <a:ext cx="12192000" cy="14723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498" y="1363852"/>
            <a:ext cx="12057679" cy="54941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4126" y="6473532"/>
            <a:ext cx="609188" cy="20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4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4" y="0"/>
            <a:ext cx="12222997" cy="709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196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66" y="216976"/>
            <a:ext cx="11654726" cy="37505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967" y="3967566"/>
            <a:ext cx="11654726" cy="234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00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4" y="-1"/>
            <a:ext cx="12037016" cy="674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40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490" y="1617998"/>
            <a:ext cx="11251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dirty="0" smtClean="0"/>
              <a:t>دانشجویان محترم تمرینات صفحه بعد را حل کنید و به شماره واتساپ زیر بفرستید جهت نمره میان ترم                            09171439306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76105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79214"/>
          </a:xfrm>
        </p:spPr>
        <p:txBody>
          <a:bodyPr>
            <a:normAutofit/>
          </a:bodyPr>
          <a:lstStyle/>
          <a:p>
            <a:r>
              <a:rPr lang="fa-IR" dirty="0" smtClean="0"/>
              <a:t>در جلسات قبل معرفی متغیر مختلط، </a:t>
            </a:r>
            <a:r>
              <a:rPr lang="fa-IR" dirty="0"/>
              <a:t>تابع </a:t>
            </a:r>
            <a:r>
              <a:rPr lang="fa-IR" dirty="0" smtClean="0"/>
              <a:t>مختلط ،  حد و پیوستگی این توابع را بررسی کردیم ، حال مطالب مربوط به  مشتق توابع مختلط  و معادلات کوشی ریمان رابیان می کنیم.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25706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522" y="154983"/>
            <a:ext cx="11299477" cy="15653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62" y="2262752"/>
            <a:ext cx="11623728" cy="18133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9" y="4602996"/>
            <a:ext cx="11990520" cy="21542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64436" y="340964"/>
            <a:ext cx="1827563" cy="7439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64436" y="2791708"/>
            <a:ext cx="1615754" cy="7398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94191" y="4804841"/>
            <a:ext cx="1397808" cy="68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651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6" y="0"/>
            <a:ext cx="11949194" cy="28206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499" y="3332135"/>
            <a:ext cx="10284200" cy="13948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68305" y="1100380"/>
            <a:ext cx="1204875" cy="7482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48680" y="3828083"/>
            <a:ext cx="1624500" cy="78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57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1" y="263472"/>
            <a:ext cx="11887200" cy="604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1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3" y="170481"/>
            <a:ext cx="11871701" cy="655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49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170481"/>
            <a:ext cx="11794210" cy="641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00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80" y="0"/>
            <a:ext cx="11809708" cy="674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76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9" y="107133"/>
            <a:ext cx="11530738" cy="45268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3315" y="1595162"/>
            <a:ext cx="898902" cy="4446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17018"/>
            <a:ext cx="12192000" cy="244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5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8" y="139486"/>
            <a:ext cx="11887199" cy="39520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76" y="4091553"/>
            <a:ext cx="11778711" cy="276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06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10" y="108488"/>
            <a:ext cx="11799376" cy="674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4074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</TotalTime>
  <Words>66</Words>
  <Application>Microsoft Office PowerPoint</Application>
  <PresentationFormat>Widescreen</PresentationFormat>
  <Paragraphs>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 Nazanin</vt:lpstr>
      <vt:lpstr>Tahoma</vt:lpstr>
      <vt:lpstr>Trebuchet MS</vt:lpstr>
      <vt:lpstr>Wingdings 3</vt:lpstr>
      <vt:lpstr>Facet</vt:lpstr>
      <vt:lpstr>به نام خدا  جلسه پنجم ریاضی مهندسی</vt:lpstr>
      <vt:lpstr>در جلسات قبل معرفی متغیر مختلط، تابع مختلط ،  حد و پیوستگی این توابع را بررسی کردیم ، حال مطالب مربوط به  مشتق توابع مختلط  و معادلات کوشی ریمان رابیان می کنیم.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چهارم  ریاضی عمومی 2</dc:title>
  <dc:creator>n</dc:creator>
  <cp:lastModifiedBy>n</cp:lastModifiedBy>
  <cp:revision>20</cp:revision>
  <dcterms:created xsi:type="dcterms:W3CDTF">2020-03-14T08:35:29Z</dcterms:created>
  <dcterms:modified xsi:type="dcterms:W3CDTF">2020-03-14T14:00:32Z</dcterms:modified>
</cp:coreProperties>
</file>