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7" r:id="rId1"/>
  </p:sldMasterIdLst>
  <p:sldIdLst>
    <p:sldId id="274" r:id="rId2"/>
    <p:sldId id="275" r:id="rId3"/>
    <p:sldId id="27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46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66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5732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234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7608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235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868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79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558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808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75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322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724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10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02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3/14/2020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038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888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به نام خدا</a:t>
            </a:r>
            <a:br>
              <a:rPr lang="fa-IR" dirty="0" smtClean="0"/>
            </a:br>
            <a:r>
              <a:rPr lang="fa-IR" dirty="0" smtClean="0"/>
              <a:t> جلسه سوم آمار و احتمالات مهندسی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a-IR" sz="3200" b="1" dirty="0" smtClean="0">
                <a:cs typeface="B Nazanin" panose="00000400000000000000" pitchFamily="2" charset="-78"/>
              </a:rPr>
              <a:t>کارشناسی  برق ، الکترونیک و حسابداری دانشگاه فنی یاسوج</a:t>
            </a:r>
          </a:p>
          <a:p>
            <a:r>
              <a:rPr lang="fa-IR" sz="3200" b="1" dirty="0" smtClean="0">
                <a:cs typeface="B Nazanin" panose="00000400000000000000" pitchFamily="2" charset="-78"/>
              </a:rPr>
              <a:t>مدرس : دکتر هوشنگ بهروزی زاده</a:t>
            </a:r>
            <a:endParaRPr lang="fa-IR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54534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471" y="170648"/>
            <a:ext cx="11670223" cy="651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270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936" y="495946"/>
            <a:ext cx="11096785" cy="5687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197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465" y="0"/>
            <a:ext cx="11515240" cy="610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847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451" y="113484"/>
            <a:ext cx="11577234" cy="663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111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75" y="139485"/>
            <a:ext cx="11794210" cy="655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25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946" y="402957"/>
            <a:ext cx="11050291" cy="178230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946" y="2185261"/>
            <a:ext cx="11050292" cy="3389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535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915" y="410648"/>
            <a:ext cx="10824055" cy="6897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898" y="1100380"/>
            <a:ext cx="10669072" cy="4881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509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956" y="526942"/>
            <a:ext cx="11468745" cy="529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933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07" y="449450"/>
            <a:ext cx="10693830" cy="616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139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058781"/>
            <a:ext cx="11453246" cy="2137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4000" dirty="0">
                <a:latin typeface="Calibri" panose="020F0502020204030204" pitchFamily="34" charset="0"/>
                <a:ea typeface="Calibri" panose="020F0502020204030204" pitchFamily="34" charset="0"/>
              </a:rPr>
              <a:t>دانشجویان عزیز تمرین صفحه قبل را حل کنید و به واتساپ زیر بفرستید </a:t>
            </a:r>
            <a:r>
              <a:rPr lang="fa-IR" sz="4000" dirty="0" smtClean="0">
                <a:latin typeface="Calibri" panose="020F0502020204030204" pitchFamily="34" charset="0"/>
                <a:ea typeface="Calibri" panose="020F0502020204030204" pitchFamily="34" charset="0"/>
              </a:rPr>
              <a:t>جهت نمره میان ترم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fa-IR" sz="4000" dirty="0">
                <a:latin typeface="Calibri" panose="020F0502020204030204" pitchFamily="34" charset="0"/>
                <a:ea typeface="Calibri" panose="020F0502020204030204" pitchFamily="34" charset="0"/>
              </a:rPr>
              <a:t>09171439306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1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29763"/>
          </a:xfrm>
        </p:spPr>
        <p:txBody>
          <a:bodyPr/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در جلسات قبل نحوه دسته بندی داده ها را بیان کردیم</a:t>
            </a:r>
            <a:br>
              <a:rPr lang="fa-IR" dirty="0" smtClean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حال ادامه جزئیات را بررسی می کنیم</a:t>
            </a:r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4726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86" y="263471"/>
            <a:ext cx="11856202" cy="6416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419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61" y="511444"/>
            <a:ext cx="11174278" cy="5858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927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933" y="387459"/>
            <a:ext cx="10988298" cy="5951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439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397" y="836908"/>
            <a:ext cx="10352867" cy="4959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529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60" y="294468"/>
            <a:ext cx="11313763" cy="623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131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632" y="604434"/>
            <a:ext cx="11320736" cy="5687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697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285" y="278969"/>
            <a:ext cx="11452912" cy="6276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56450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47</Words>
  <Application>Microsoft Office PowerPoint</Application>
  <PresentationFormat>Widescreen</PresentationFormat>
  <Paragraphs>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B Nazanin</vt:lpstr>
      <vt:lpstr>Calibri</vt:lpstr>
      <vt:lpstr>Tahoma</vt:lpstr>
      <vt:lpstr>Trebuchet MS</vt:lpstr>
      <vt:lpstr>Wingdings 3</vt:lpstr>
      <vt:lpstr>Facet</vt:lpstr>
      <vt:lpstr>به نام خدا  جلسه سوم آمار و احتمالات مهندسی</vt:lpstr>
      <vt:lpstr>در جلسات قبل نحوه دسته بندی داده ها را بیان کردیم حال ادامه جزئیات را بررسی می کنیم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</dc:creator>
  <cp:lastModifiedBy>n</cp:lastModifiedBy>
  <cp:revision>11</cp:revision>
  <dcterms:created xsi:type="dcterms:W3CDTF">2020-03-14T05:14:01Z</dcterms:created>
  <dcterms:modified xsi:type="dcterms:W3CDTF">2020-03-14T13:50:11Z</dcterms:modified>
</cp:coreProperties>
</file>