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/>
              <a:t>برای ویرایش نسخه اصلی سبک زیرنویس کلیک کنید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تصویر پانوراما با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a-IR" dirty="0"/>
              <a:t>برای افزودن تصویر نماد را کلیک کنید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و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نقل قول با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کارت نا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ستو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ستون 3 تصویر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a-IR" dirty="0"/>
              <a:t>برای افزودن تصویر نماد را کلیک کنید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a-IR" dirty="0"/>
              <a:t>برای افزودن تصویر نماد را کلیک کنید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a-IR" dirty="0"/>
              <a:t>برای افزودن تصویر نماد را کلیک کنید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a-IR" dirty="0"/>
              <a:t>برای ویرایش سبک‌های متن اصلی، کلیک کنید</a:t>
            </a:r>
          </a:p>
          <a:p>
            <a:pPr lvl="1"/>
            <a:r>
              <a:rPr lang="fa-IR" dirty="0"/>
              <a:t>سطح دوم</a:t>
            </a:r>
          </a:p>
          <a:p>
            <a:pPr lvl="2"/>
            <a:r>
              <a:rPr lang="fa-IR" dirty="0"/>
              <a:t>سطح سوم</a:t>
            </a:r>
          </a:p>
          <a:p>
            <a:pPr lvl="3"/>
            <a:r>
              <a:rPr lang="fa-IR" dirty="0"/>
              <a:t>سطح چهارم</a:t>
            </a:r>
          </a:p>
          <a:p>
            <a:pPr lvl="4"/>
            <a:r>
              <a:rPr lang="fa-IR" dirty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a-IR" dirty="0"/>
              <a:t>برای ویرایش سبک‌های متن اصلی، کلیک کنید</a:t>
            </a:r>
          </a:p>
          <a:p>
            <a:pPr lvl="1"/>
            <a:r>
              <a:rPr lang="fa-IR" dirty="0"/>
              <a:t>سطح دوم</a:t>
            </a:r>
          </a:p>
          <a:p>
            <a:pPr lvl="2"/>
            <a:r>
              <a:rPr lang="fa-IR" dirty="0"/>
              <a:t>سطح سوم</a:t>
            </a:r>
          </a:p>
          <a:p>
            <a:pPr lvl="3"/>
            <a:r>
              <a:rPr lang="fa-IR" dirty="0"/>
              <a:t>سطح چهارم</a:t>
            </a:r>
          </a:p>
          <a:p>
            <a:pPr lvl="4"/>
            <a:r>
              <a:rPr lang="fa-IR" dirty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dirty="0"/>
              <a:t>برای ویرایش سبک‌های متن اصلی، کلیک کنید</a:t>
            </a:r>
          </a:p>
          <a:p>
            <a:pPr lvl="1"/>
            <a:r>
              <a:rPr lang="fa-IR" dirty="0"/>
              <a:t>سطح دوم</a:t>
            </a:r>
          </a:p>
          <a:p>
            <a:pPr lvl="2"/>
            <a:r>
              <a:rPr lang="fa-IR" dirty="0"/>
              <a:t>سطح سوم</a:t>
            </a:r>
          </a:p>
          <a:p>
            <a:pPr lvl="3"/>
            <a:r>
              <a:rPr lang="fa-IR" dirty="0"/>
              <a:t>سطح چهارم</a:t>
            </a:r>
          </a:p>
          <a:p>
            <a:pPr lvl="4"/>
            <a:r>
              <a:rPr lang="fa-IR" dirty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a-IR" dirty="0"/>
              <a:t>برای ویرایش سبک‌های متن اصلی، کلیک کنید</a:t>
            </a:r>
          </a:p>
          <a:p>
            <a:pPr lvl="1"/>
            <a:r>
              <a:rPr lang="fa-IR" dirty="0"/>
              <a:t>سطح دوم</a:t>
            </a:r>
          </a:p>
          <a:p>
            <a:pPr lvl="2"/>
            <a:r>
              <a:rPr lang="fa-IR" dirty="0"/>
              <a:t>سطح سوم</a:t>
            </a:r>
          </a:p>
          <a:p>
            <a:pPr lvl="3"/>
            <a:r>
              <a:rPr lang="fa-IR" dirty="0"/>
              <a:t>سطح چهارم</a:t>
            </a:r>
          </a:p>
          <a:p>
            <a:pPr lvl="4"/>
            <a:r>
              <a:rPr lang="fa-IR" dirty="0"/>
              <a:t>سطح پنجم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a-IR" dirty="0"/>
              <a:t>برای ویرایش سبک‌های متن اصلی، کلیک کنید</a:t>
            </a:r>
          </a:p>
          <a:p>
            <a:pPr lvl="1"/>
            <a:r>
              <a:rPr lang="fa-IR" dirty="0"/>
              <a:t>سطح دوم</a:t>
            </a:r>
          </a:p>
          <a:p>
            <a:pPr lvl="2"/>
            <a:r>
              <a:rPr lang="fa-IR" dirty="0"/>
              <a:t>سطح سوم</a:t>
            </a:r>
          </a:p>
          <a:p>
            <a:pPr lvl="3"/>
            <a:r>
              <a:rPr lang="fa-IR" dirty="0"/>
              <a:t>سطح چهارم</a:t>
            </a:r>
          </a:p>
          <a:p>
            <a:pPr lvl="4"/>
            <a:r>
              <a:rPr lang="fa-IR" dirty="0"/>
              <a:t>سطح پنجم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a-IR" dirty="0"/>
              <a:t>برای ویرایش سبک‌های متن اصلی، کلیک کنید</a:t>
            </a:r>
          </a:p>
          <a:p>
            <a:pPr lvl="1"/>
            <a:r>
              <a:rPr lang="fa-IR" dirty="0"/>
              <a:t>سطح دوم</a:t>
            </a:r>
          </a:p>
          <a:p>
            <a:pPr lvl="2"/>
            <a:r>
              <a:rPr lang="fa-IR" dirty="0"/>
              <a:t>سطح سوم</a:t>
            </a:r>
          </a:p>
          <a:p>
            <a:pPr lvl="3"/>
            <a:r>
              <a:rPr lang="fa-IR" dirty="0"/>
              <a:t>سطح چهارم</a:t>
            </a:r>
          </a:p>
          <a:p>
            <a:pPr lvl="4"/>
            <a:r>
              <a:rPr lang="fa-IR" dirty="0"/>
              <a:t>سطح پنجم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a-IR" dirty="0"/>
              <a:t>برای ویرایش سبک‌های متن اصلی، کلیک کنید</a:t>
            </a:r>
          </a:p>
          <a:p>
            <a:pPr lvl="1"/>
            <a:r>
              <a:rPr lang="fa-IR" dirty="0"/>
              <a:t>سطح دوم</a:t>
            </a:r>
          </a:p>
          <a:p>
            <a:pPr lvl="2"/>
            <a:r>
              <a:rPr lang="fa-IR" dirty="0"/>
              <a:t>سطح سوم</a:t>
            </a:r>
          </a:p>
          <a:p>
            <a:pPr lvl="3"/>
            <a:r>
              <a:rPr lang="fa-IR" dirty="0"/>
              <a:t>سطح چهارم</a:t>
            </a:r>
          </a:p>
          <a:p>
            <a:pPr lvl="4"/>
            <a:r>
              <a:rPr lang="fa-IR" dirty="0"/>
              <a:t>سطح پنجم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a-IR" dirty="0"/>
              <a:t>برای ویرایش سبک‌های متن اصلی، کلیک کنید</a:t>
            </a:r>
          </a:p>
          <a:p>
            <a:pPr lvl="1"/>
            <a:r>
              <a:rPr lang="fa-IR" dirty="0"/>
              <a:t>سطح دوم</a:t>
            </a:r>
          </a:p>
          <a:p>
            <a:pPr lvl="2"/>
            <a:r>
              <a:rPr lang="fa-IR" dirty="0"/>
              <a:t>سطح سوم</a:t>
            </a:r>
          </a:p>
          <a:p>
            <a:pPr lvl="3"/>
            <a:r>
              <a:rPr lang="fa-IR" dirty="0"/>
              <a:t>سطح چهارم</a:t>
            </a:r>
          </a:p>
          <a:p>
            <a:pPr lvl="4"/>
            <a:r>
              <a:rPr lang="fa-IR" dirty="0"/>
              <a:t>سطح پنجم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a-IR" dirty="0"/>
              <a:t>برای افزودن تصویر نماد را کلیک کنید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 dirty="0"/>
              <a:t>برای ویرایش سبک‌های متن اصلی، کلیک کنید</a:t>
            </a:r>
          </a:p>
          <a:p>
            <a:pPr lvl="1"/>
            <a:r>
              <a:rPr lang="fa-IR" dirty="0"/>
              <a:t>سطح دوم</a:t>
            </a:r>
          </a:p>
          <a:p>
            <a:pPr lvl="2"/>
            <a:r>
              <a:rPr lang="fa-IR" dirty="0"/>
              <a:t>سطح سوم</a:t>
            </a:r>
          </a:p>
          <a:p>
            <a:pPr lvl="3"/>
            <a:r>
              <a:rPr lang="fa-IR" dirty="0"/>
              <a:t>سطح چهارم</a:t>
            </a:r>
          </a:p>
          <a:p>
            <a:pPr lvl="4"/>
            <a:r>
              <a:rPr lang="fa-IR" dirty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6ACD3F-AB13-1C4D-9807-A85392C3C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fa-IR" b="1">
                <a:solidFill>
                  <a:schemeClr val="bg1"/>
                </a:solidFill>
              </a:rPr>
              <a:t>جلسه اول طراحی اجزای ماشین</a:t>
            </a:r>
          </a:p>
        </p:txBody>
      </p:sp>
      <p:pic>
        <p:nvPicPr>
          <p:cNvPr id="7" name="تصویر 7">
            <a:extLst>
              <a:ext uri="{FF2B5EF4-FFF2-40B4-BE49-F238E27FC236}">
                <a16:creationId xmlns:a16="http://schemas.microsoft.com/office/drawing/2014/main" id="{BC5AAA80-506F-454F-82A8-03C4FF7FB4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93316" y="2249488"/>
            <a:ext cx="2574581" cy="3541712"/>
          </a:xfrm>
        </p:spPr>
      </p:pic>
      <p:pic>
        <p:nvPicPr>
          <p:cNvPr id="5" name="تصویر 5">
            <a:extLst>
              <a:ext uri="{FF2B5EF4-FFF2-40B4-BE49-F238E27FC236}">
                <a16:creationId xmlns:a16="http://schemas.microsoft.com/office/drawing/2014/main" id="{328391A0-B95C-F94C-AB56-E5BD5B93EF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97493" y="2249488"/>
            <a:ext cx="2624627" cy="3541712"/>
          </a:xfrm>
        </p:spPr>
      </p:pic>
    </p:spTree>
    <p:extLst>
      <p:ext uri="{BB962C8B-B14F-4D97-AF65-F5344CB8AC3E}">
        <p14:creationId xmlns:p14="http://schemas.microsoft.com/office/powerpoint/2010/main" val="45683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8E3021-D6D1-D141-BC3F-D2CEABBD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>
                <a:solidFill>
                  <a:schemeClr val="bg1"/>
                </a:solidFill>
              </a:rPr>
              <a:t>جلسه اول</a:t>
            </a:r>
          </a:p>
        </p:txBody>
      </p:sp>
      <p:pic>
        <p:nvPicPr>
          <p:cNvPr id="7" name="تصویر 7">
            <a:extLst>
              <a:ext uri="{FF2B5EF4-FFF2-40B4-BE49-F238E27FC236}">
                <a16:creationId xmlns:a16="http://schemas.microsoft.com/office/drawing/2014/main" id="{B875C89B-816D-9740-9CBC-9688E1A002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49555" y="2249488"/>
            <a:ext cx="2462103" cy="3541712"/>
          </a:xfrm>
        </p:spPr>
      </p:pic>
      <p:pic>
        <p:nvPicPr>
          <p:cNvPr id="5" name="تصویر 5">
            <a:extLst>
              <a:ext uri="{FF2B5EF4-FFF2-40B4-BE49-F238E27FC236}">
                <a16:creationId xmlns:a16="http://schemas.microsoft.com/office/drawing/2014/main" id="{221B3D0D-8772-3E48-90FF-E77094F75A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6256" y="2249488"/>
            <a:ext cx="2827101" cy="3541712"/>
          </a:xfrm>
        </p:spPr>
      </p:pic>
    </p:spTree>
    <p:extLst>
      <p:ext uri="{BB962C8B-B14F-4D97-AF65-F5344CB8AC3E}">
        <p14:creationId xmlns:p14="http://schemas.microsoft.com/office/powerpoint/2010/main" val="84237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1D5388-C5A7-A247-B698-15F18856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>
                <a:solidFill>
                  <a:schemeClr val="bg1"/>
                </a:solidFill>
              </a:rPr>
              <a:t>جلسه دوم</a:t>
            </a:r>
          </a:p>
        </p:txBody>
      </p:sp>
      <p:pic>
        <p:nvPicPr>
          <p:cNvPr id="4" name="تصویر 5">
            <a:extLst>
              <a:ext uri="{FF2B5EF4-FFF2-40B4-BE49-F238E27FC236}">
                <a16:creationId xmlns:a16="http://schemas.microsoft.com/office/drawing/2014/main" id="{67DA8E17-2D96-EB41-B9C7-68C2B51F71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24960" y="2249488"/>
            <a:ext cx="2511293" cy="3541712"/>
          </a:xfrm>
        </p:spPr>
      </p:pic>
      <p:pic>
        <p:nvPicPr>
          <p:cNvPr id="5" name="تصویر 5">
            <a:extLst>
              <a:ext uri="{FF2B5EF4-FFF2-40B4-BE49-F238E27FC236}">
                <a16:creationId xmlns:a16="http://schemas.microsoft.com/office/drawing/2014/main" id="{3FBBFDBB-E4EA-034A-942C-C77659DA92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86608" y="2249488"/>
            <a:ext cx="2246396" cy="3541712"/>
          </a:xfrm>
        </p:spPr>
      </p:pic>
    </p:spTree>
    <p:extLst>
      <p:ext uri="{BB962C8B-B14F-4D97-AF65-F5344CB8AC3E}">
        <p14:creationId xmlns:p14="http://schemas.microsoft.com/office/powerpoint/2010/main" val="228577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BC361C-1298-0140-8069-EA07882E9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>
              <a:buFont typeface="+mj-lt"/>
              <a:buAutoNum type="arabicPeriod"/>
            </a:pPr>
            <a:r>
              <a:rPr lang="fa-IR" i="1">
                <a:solidFill>
                  <a:schemeClr val="bg1"/>
                </a:solidFill>
              </a:rPr>
              <a:t>جلسه دوم</a:t>
            </a:r>
          </a:p>
        </p:txBody>
      </p:sp>
      <p:pic>
        <p:nvPicPr>
          <p:cNvPr id="7" name="تصویر 7">
            <a:extLst>
              <a:ext uri="{FF2B5EF4-FFF2-40B4-BE49-F238E27FC236}">
                <a16:creationId xmlns:a16="http://schemas.microsoft.com/office/drawing/2014/main" id="{680B63BA-496B-4441-8170-7FDD1DD3C9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45753" y="2249488"/>
            <a:ext cx="2469706" cy="3541712"/>
          </a:xfrm>
        </p:spPr>
      </p:pic>
      <p:pic>
        <p:nvPicPr>
          <p:cNvPr id="5" name="تصویر 5">
            <a:extLst>
              <a:ext uri="{FF2B5EF4-FFF2-40B4-BE49-F238E27FC236}">
                <a16:creationId xmlns:a16="http://schemas.microsoft.com/office/drawing/2014/main" id="{E3A9DCE9-5266-2147-BB4A-3E2D0B4D2B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51766" y="2249488"/>
            <a:ext cx="2316081" cy="3541712"/>
          </a:xfrm>
        </p:spPr>
      </p:pic>
    </p:spTree>
    <p:extLst>
      <p:ext uri="{BB962C8B-B14F-4D97-AF65-F5344CB8AC3E}">
        <p14:creationId xmlns:p14="http://schemas.microsoft.com/office/powerpoint/2010/main" val="330148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E8C016-02B1-CC43-B216-E0C5A82D1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>
              <a:buFont typeface="+mj-lt"/>
              <a:buAutoNum type="arabicPeriod"/>
            </a:pPr>
            <a:r>
              <a:rPr lang="fa-IR" b="1" i="1">
                <a:solidFill>
                  <a:schemeClr val="bg1"/>
                </a:solidFill>
              </a:rPr>
              <a:t>جلسه سوم</a:t>
            </a:r>
          </a:p>
        </p:txBody>
      </p:sp>
      <p:pic>
        <p:nvPicPr>
          <p:cNvPr id="7" name="تصویر 7">
            <a:extLst>
              <a:ext uri="{FF2B5EF4-FFF2-40B4-BE49-F238E27FC236}">
                <a16:creationId xmlns:a16="http://schemas.microsoft.com/office/drawing/2014/main" id="{47C63821-C115-3C4F-9EE1-3144911445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98280" y="2249488"/>
            <a:ext cx="2764652" cy="3541712"/>
          </a:xfrm>
        </p:spPr>
      </p:pic>
      <p:pic>
        <p:nvPicPr>
          <p:cNvPr id="5" name="تصویر 5">
            <a:extLst>
              <a:ext uri="{FF2B5EF4-FFF2-40B4-BE49-F238E27FC236}">
                <a16:creationId xmlns:a16="http://schemas.microsoft.com/office/drawing/2014/main" id="{7BBEEA7A-55F3-1D43-8FCD-AF1F4E6C03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78525" y="2249488"/>
            <a:ext cx="2662563" cy="3541712"/>
          </a:xfrm>
        </p:spPr>
      </p:pic>
    </p:spTree>
    <p:extLst>
      <p:ext uri="{BB962C8B-B14F-4D97-AF65-F5344CB8AC3E}">
        <p14:creationId xmlns:p14="http://schemas.microsoft.com/office/powerpoint/2010/main" val="215556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D4D5AF-4A1F-2947-8B60-06C2DA3B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>
                <a:solidFill>
                  <a:schemeClr val="bg1"/>
                </a:solidFill>
              </a:rPr>
              <a:t>جلسه سوم</a:t>
            </a:r>
          </a:p>
        </p:txBody>
      </p:sp>
      <p:pic>
        <p:nvPicPr>
          <p:cNvPr id="5" name="تصویر 5">
            <a:extLst>
              <a:ext uri="{FF2B5EF4-FFF2-40B4-BE49-F238E27FC236}">
                <a16:creationId xmlns:a16="http://schemas.microsoft.com/office/drawing/2014/main" id="{6AE99886-0896-F749-BBCA-C833B95C65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27236" y="2097088"/>
            <a:ext cx="3808697" cy="3541712"/>
          </a:xfrm>
        </p:spPr>
      </p:pic>
      <p:pic>
        <p:nvPicPr>
          <p:cNvPr id="7" name="تصویر 7">
            <a:extLst>
              <a:ext uri="{FF2B5EF4-FFF2-40B4-BE49-F238E27FC236}">
                <a16:creationId xmlns:a16="http://schemas.microsoft.com/office/drawing/2014/main" id="{CC600FBC-A967-5944-AEB6-8FE754C0BA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61856" y="2097088"/>
            <a:ext cx="2758200" cy="3541712"/>
          </a:xfrm>
        </p:spPr>
      </p:pic>
    </p:spTree>
    <p:extLst>
      <p:ext uri="{BB962C8B-B14F-4D97-AF65-F5344CB8AC3E}">
        <p14:creationId xmlns:p14="http://schemas.microsoft.com/office/powerpoint/2010/main" val="222136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A41928-CF75-A24B-BA42-6FFD0BE6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a-IR" b="1">
                <a:solidFill>
                  <a:schemeClr val="bg1"/>
                </a:solidFill>
              </a:rPr>
              <a:t>جلسه چهارم</a:t>
            </a:r>
          </a:p>
        </p:txBody>
      </p:sp>
      <p:pic>
        <p:nvPicPr>
          <p:cNvPr id="7" name="تصویر 7">
            <a:extLst>
              <a:ext uri="{FF2B5EF4-FFF2-40B4-BE49-F238E27FC236}">
                <a16:creationId xmlns:a16="http://schemas.microsoft.com/office/drawing/2014/main" id="{A0E81E16-F82F-C74D-8792-AAD9993274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7691" y="2249488"/>
            <a:ext cx="2585830" cy="3541712"/>
          </a:xfrm>
        </p:spPr>
      </p:pic>
      <p:pic>
        <p:nvPicPr>
          <p:cNvPr id="5" name="تصویر 5">
            <a:extLst>
              <a:ext uri="{FF2B5EF4-FFF2-40B4-BE49-F238E27FC236}">
                <a16:creationId xmlns:a16="http://schemas.microsoft.com/office/drawing/2014/main" id="{9E1D0203-08CD-C44B-A4BC-E972D47BDE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16125" y="2249488"/>
            <a:ext cx="2387362" cy="3541712"/>
          </a:xfrm>
        </p:spPr>
      </p:pic>
    </p:spTree>
    <p:extLst>
      <p:ext uri="{BB962C8B-B14F-4D97-AF65-F5344CB8AC3E}">
        <p14:creationId xmlns:p14="http://schemas.microsoft.com/office/powerpoint/2010/main" val="260709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C7C669-E6AF-9A4D-B0B9-5B681192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>
              <a:buFont typeface="+mj-lt"/>
              <a:buAutoNum type="arabicPeriod"/>
            </a:pPr>
            <a:r>
              <a:rPr lang="fa-IR" i="1">
                <a:solidFill>
                  <a:schemeClr val="bg1"/>
                </a:solidFill>
              </a:rPr>
              <a:t>جلسه چهارم</a:t>
            </a:r>
          </a:p>
        </p:txBody>
      </p:sp>
      <p:pic>
        <p:nvPicPr>
          <p:cNvPr id="5" name="تصویر 5">
            <a:extLst>
              <a:ext uri="{FF2B5EF4-FFF2-40B4-BE49-F238E27FC236}">
                <a16:creationId xmlns:a16="http://schemas.microsoft.com/office/drawing/2014/main" id="{88509108-5106-C449-8D87-A9697DB8E4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56427" y="2249488"/>
            <a:ext cx="2506759" cy="3541712"/>
          </a:xfrm>
        </p:spPr>
      </p:pic>
      <p:pic>
        <p:nvPicPr>
          <p:cNvPr id="11" name="تصویر 11">
            <a:extLst>
              <a:ext uri="{FF2B5EF4-FFF2-40B4-BE49-F238E27FC236}">
                <a16:creationId xmlns:a16="http://schemas.microsoft.com/office/drawing/2014/main" id="{5CA21315-F0D4-074C-9145-DB10FD36F3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60866" y="2249488"/>
            <a:ext cx="2239481" cy="3541712"/>
          </a:xfrm>
        </p:spPr>
      </p:pic>
    </p:spTree>
    <p:extLst>
      <p:ext uri="{BB962C8B-B14F-4D97-AF65-F5344CB8AC3E}">
        <p14:creationId xmlns:p14="http://schemas.microsoft.com/office/powerpoint/2010/main" val="4060235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مدار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صفحه گسترده</PresentationFormat>
  <Slides>8</Slides>
  <Notes>0</Notes>
  <HiddenSlides>0</HiddenSlides>
  <ScaleCrop>false</ScaleCrop>
  <HeadingPairs>
    <vt:vector size="4" baseType="variant"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8</vt:i4>
      </vt:variant>
    </vt:vector>
  </HeadingPairs>
  <TitlesOfParts>
    <vt:vector size="9" baseType="lpstr">
      <vt:lpstr>مدار</vt:lpstr>
      <vt:lpstr>جلسه اول طراحی اجزای ماشین</vt:lpstr>
      <vt:lpstr>جلسه اول</vt:lpstr>
      <vt:lpstr>جلسه دوم</vt:lpstr>
      <vt:lpstr>جلسه دوم</vt:lpstr>
      <vt:lpstr>جلسه سوم</vt:lpstr>
      <vt:lpstr>جلسه سوم</vt:lpstr>
      <vt:lpstr>جلسه چهارم</vt:lpstr>
      <vt:lpstr>جلسه چهارم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جلسه اول طراحی اجزای ماشین</dc:title>
  <dc:creator>989177436983</dc:creator>
  <cp:lastModifiedBy>989177436983</cp:lastModifiedBy>
  <cp:revision>3</cp:revision>
  <dcterms:created xsi:type="dcterms:W3CDTF">2020-03-15T13:56:00Z</dcterms:created>
  <dcterms:modified xsi:type="dcterms:W3CDTF">2020-03-15T14:20:44Z</dcterms:modified>
</cp:coreProperties>
</file>