
<file path=[Content_Types].xml><?xml version="1.0" encoding="utf-8"?>
<Types xmlns="http://schemas.openxmlformats.org/package/2006/content-types">
  <Default ContentType="image/jpeg" Extension="jp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8" Type="http://schemas.openxmlformats.org/officeDocument/2006/relationships/slide" Target="slides/slide14.xml"/><Relationship Id="rId5" Type="http://schemas.openxmlformats.org/officeDocument/2006/relationships/slide" Target="slides/slide1.xml"/><Relationship Id="rId12" Type="http://schemas.openxmlformats.org/officeDocument/2006/relationships/slide" Target="slides/slide8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1" Type="http://schemas.openxmlformats.org/officeDocument/2006/relationships/slide" Target="slides/slide7.xml"/><Relationship Id="rId14" Type="http://schemas.openxmlformats.org/officeDocument/2006/relationships/slide" Target="slides/slide10.xml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13" Type="http://schemas.openxmlformats.org/officeDocument/2006/relationships/slide" Target="slides/slide9.xml"/><Relationship Id="rId8" Type="http://schemas.openxmlformats.org/officeDocument/2006/relationships/slide" Target="slides/slide4.xml"/><Relationship Id="rId17" Type="http://schemas.openxmlformats.org/officeDocument/2006/relationships/slide" Target="slides/slide13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" Type="http://schemas.openxmlformats.org/officeDocument/2006/relationships/theme" Target="theme/them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showMasterSp="0" type="title">
  <p:cSld name="TITL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2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24" name="Google Shape;24;p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6" name="Google Shape;26;p2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  <a:defRPr sz="54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1" algn="l">
              <a:spcBef>
                <a:spcPts val="1000"/>
              </a:spcBef>
              <a:spcAft>
                <a:spcPts val="0"/>
              </a:spcAft>
              <a:buSzPts val="1440"/>
              <a:buNone/>
              <a:defRPr cap="none">
                <a:solidFill>
                  <a:srgbClr val="EE52A4"/>
                </a:solidFill>
              </a:defRPr>
            </a:lvl1pPr>
            <a:lvl2pPr lvl="1" rt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rtl="1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rtl="1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2"/>
          <p:cNvSpPr txBox="1"/>
          <p:nvPr>
            <p:ph idx="10" type="dt"/>
          </p:nvPr>
        </p:nvSpPr>
        <p:spPr>
          <a:xfrm rot="5400000">
            <a:off x="10158983" y="1792224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"/>
          <p:cNvSpPr txBox="1"/>
          <p:nvPr>
            <p:ph idx="11" type="ftr"/>
          </p:nvPr>
        </p:nvSpPr>
        <p:spPr>
          <a:xfrm rot="5400000">
            <a:off x="8951974" y="3227835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2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anoramic Picture with Caption">
  <p:cSld name="Panoramic Picture with Caption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1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122" name="Google Shape;122;p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 rot="10371517">
              <a:off x="263779" y="4438261"/>
              <a:ext cx="3299395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 rot="10800000">
              <a:off x="459506" y="321130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30" name="Google Shape;130;p11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31" name="Google Shape;131;p11"/>
          <p:cNvSpPr txBox="1"/>
          <p:nvPr>
            <p:ph type="title"/>
          </p:nvPr>
        </p:nvSpPr>
        <p:spPr>
          <a:xfrm>
            <a:off x="1154954" y="4969927"/>
            <a:ext cx="88257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1"/>
          <p:cNvSpPr/>
          <p:nvPr>
            <p:ph idx="2" type="pic"/>
          </p:nvPr>
        </p:nvSpPr>
        <p:spPr>
          <a:xfrm>
            <a:off x="1154954" y="685800"/>
            <a:ext cx="8825700" cy="3429000"/>
          </a:xfrm>
          <a:prstGeom prst="roundRect">
            <a:avLst>
              <a:gd fmla="val ۱۸۵۸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33" name="Google Shape;133;p11"/>
          <p:cNvSpPr txBox="1"/>
          <p:nvPr>
            <p:ph idx="1" type="body"/>
          </p:nvPr>
        </p:nvSpPr>
        <p:spPr>
          <a:xfrm>
            <a:off x="1154954" y="5536665"/>
            <a:ext cx="88257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34" name="Google Shape;134;p11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11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1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aption" showMasterSp="0">
  <p:cSld name="Title and Caption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2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140" name="Google Shape;140;p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2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2"/>
            <p:cNvSpPr/>
            <p:nvPr/>
          </p:nvSpPr>
          <p:spPr>
            <a:xfrm rot="-589939">
              <a:off x="8490949" y="2714870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2"/>
            <p:cNvSpPr/>
            <p:nvPr/>
          </p:nvSpPr>
          <p:spPr>
            <a:xfrm>
              <a:off x="455612" y="2801319"/>
              <a:ext cx="11277600" cy="3602637"/>
            </a:xfrm>
            <a:custGeom>
              <a:rect b="b" l="l" r="r" t="t"/>
              <a:pathLst>
                <a:path extrusionOk="0" h="7946" w="10000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8" name="Google Shape;148;p12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49" name="Google Shape;149;p12"/>
          <p:cNvSpPr txBox="1"/>
          <p:nvPr>
            <p:ph type="title"/>
          </p:nvPr>
        </p:nvSpPr>
        <p:spPr>
          <a:xfrm>
            <a:off x="1148798" y="1063417"/>
            <a:ext cx="8831700" cy="137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12"/>
          <p:cNvSpPr txBox="1"/>
          <p:nvPr>
            <p:ph idx="1" type="body"/>
          </p:nvPr>
        </p:nvSpPr>
        <p:spPr>
          <a:xfrm>
            <a:off x="1154954" y="3543300"/>
            <a:ext cx="8825700" cy="247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1" name="Google Shape;151;p12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12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2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 with Caption" showMasterSp="0">
  <p:cSld name="Quote with Caption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157" name="Google Shape;157;p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 rot="-589939">
              <a:off x="8490949" y="4185113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455612" y="4241801"/>
              <a:ext cx="11277600" cy="23371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65" name="Google Shape;165;p13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6" name="Google Shape;166;p13"/>
          <p:cNvSpPr txBox="1"/>
          <p:nvPr/>
        </p:nvSpPr>
        <p:spPr>
          <a:xfrm>
            <a:off x="881566" y="607336"/>
            <a:ext cx="8019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a-IR" sz="9600" u="none" cap="none" strike="noStrike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67" name="Google Shape;167;p13"/>
          <p:cNvSpPr txBox="1"/>
          <p:nvPr/>
        </p:nvSpPr>
        <p:spPr>
          <a:xfrm>
            <a:off x="9884458" y="2613787"/>
            <a:ext cx="6528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a-IR" sz="9600" u="none" cap="none" strike="noStrike">
                <a:solidFill>
                  <a:srgbClr val="EE52A4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sp>
        <p:nvSpPr>
          <p:cNvPr id="168" name="Google Shape;168;p13"/>
          <p:cNvSpPr txBox="1"/>
          <p:nvPr>
            <p:ph type="title"/>
          </p:nvPr>
        </p:nvSpPr>
        <p:spPr>
          <a:xfrm>
            <a:off x="1581878" y="982134"/>
            <a:ext cx="8454000" cy="269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9" name="Google Shape;169;p13"/>
          <p:cNvSpPr txBox="1"/>
          <p:nvPr>
            <p:ph idx="1" type="body"/>
          </p:nvPr>
        </p:nvSpPr>
        <p:spPr>
          <a:xfrm>
            <a:off x="1945945" y="3678766"/>
            <a:ext cx="773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EE52A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0" name="Google Shape;170;p13"/>
          <p:cNvSpPr txBox="1"/>
          <p:nvPr>
            <p:ph idx="2" type="body"/>
          </p:nvPr>
        </p:nvSpPr>
        <p:spPr>
          <a:xfrm>
            <a:off x="1154954" y="5029199"/>
            <a:ext cx="9244800" cy="99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1" name="Google Shape;171;p13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13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3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me Card" showMasterSp="0">
  <p:cSld name="Name Card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4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177" name="Google Shape;177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4"/>
            <p:cNvSpPr/>
            <p:nvPr/>
          </p:nvSpPr>
          <p:spPr>
            <a:xfrm rot="-589939">
              <a:off x="8490949" y="4193579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455612" y="4241801"/>
              <a:ext cx="11277600" cy="23371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85" name="Google Shape;185;p14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86" name="Google Shape;186;p14"/>
          <p:cNvSpPr txBox="1"/>
          <p:nvPr>
            <p:ph type="title"/>
          </p:nvPr>
        </p:nvSpPr>
        <p:spPr>
          <a:xfrm>
            <a:off x="1154954" y="2370667"/>
            <a:ext cx="8825700" cy="182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4"/>
          <p:cNvSpPr txBox="1"/>
          <p:nvPr>
            <p:ph idx="1" type="body"/>
          </p:nvPr>
        </p:nvSpPr>
        <p:spPr>
          <a:xfrm>
            <a:off x="1154954" y="5024967"/>
            <a:ext cx="88257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8" name="Google Shape;188;p14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14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4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Column">
  <p:cSld name="3 Column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5"/>
          <p:cNvSpPr txBox="1"/>
          <p:nvPr>
            <p:ph type="title"/>
          </p:nvPr>
        </p:nvSpPr>
        <p:spPr>
          <a:xfrm>
            <a:off x="1154954" y="973668"/>
            <a:ext cx="8825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15"/>
          <p:cNvSpPr txBox="1"/>
          <p:nvPr>
            <p:ph idx="1" type="body"/>
          </p:nvPr>
        </p:nvSpPr>
        <p:spPr>
          <a:xfrm>
            <a:off x="1154954" y="2603502"/>
            <a:ext cx="31419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5" name="Google Shape;195;p15"/>
          <p:cNvSpPr txBox="1"/>
          <p:nvPr>
            <p:ph idx="2" type="body"/>
          </p:nvPr>
        </p:nvSpPr>
        <p:spPr>
          <a:xfrm>
            <a:off x="1154953" y="3179764"/>
            <a:ext cx="3141900" cy="28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96" name="Google Shape;196;p15"/>
          <p:cNvSpPr txBox="1"/>
          <p:nvPr>
            <p:ph idx="3" type="body"/>
          </p:nvPr>
        </p:nvSpPr>
        <p:spPr>
          <a:xfrm>
            <a:off x="4512721" y="2603500"/>
            <a:ext cx="3147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7" name="Google Shape;197;p15"/>
          <p:cNvSpPr txBox="1"/>
          <p:nvPr>
            <p:ph idx="4" type="body"/>
          </p:nvPr>
        </p:nvSpPr>
        <p:spPr>
          <a:xfrm>
            <a:off x="4512721" y="3179763"/>
            <a:ext cx="3147000" cy="28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98" name="Google Shape;198;p15"/>
          <p:cNvSpPr txBox="1"/>
          <p:nvPr>
            <p:ph idx="5" type="body"/>
          </p:nvPr>
        </p:nvSpPr>
        <p:spPr>
          <a:xfrm>
            <a:off x="7888135" y="2603501"/>
            <a:ext cx="3145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9" name="Google Shape;199;p15"/>
          <p:cNvSpPr txBox="1"/>
          <p:nvPr>
            <p:ph idx="6" type="body"/>
          </p:nvPr>
        </p:nvSpPr>
        <p:spPr>
          <a:xfrm>
            <a:off x="7888329" y="3179762"/>
            <a:ext cx="3145500" cy="28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00" name="Google Shape;200;p15"/>
          <p:cNvCxnSpPr/>
          <p:nvPr/>
        </p:nvCxnSpPr>
        <p:spPr>
          <a:xfrm>
            <a:off x="4403971" y="2569633"/>
            <a:ext cx="0" cy="34926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1" name="Google Shape;201;p15"/>
          <p:cNvCxnSpPr/>
          <p:nvPr/>
        </p:nvCxnSpPr>
        <p:spPr>
          <a:xfrm>
            <a:off x="7772401" y="2569633"/>
            <a:ext cx="0" cy="34926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2" name="Google Shape;202;p15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15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15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 Picture Column">
  <p:cSld name="3 Picture Column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"/>
          <p:cNvSpPr txBox="1"/>
          <p:nvPr>
            <p:ph type="title"/>
          </p:nvPr>
        </p:nvSpPr>
        <p:spPr>
          <a:xfrm>
            <a:off x="1154954" y="973668"/>
            <a:ext cx="8825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16"/>
          <p:cNvSpPr txBox="1"/>
          <p:nvPr>
            <p:ph idx="1" type="body"/>
          </p:nvPr>
        </p:nvSpPr>
        <p:spPr>
          <a:xfrm>
            <a:off x="1154954" y="4532844"/>
            <a:ext cx="3050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8" name="Google Shape;208;p16"/>
          <p:cNvSpPr/>
          <p:nvPr>
            <p:ph idx="2" type="pic"/>
          </p:nvPr>
        </p:nvSpPr>
        <p:spPr>
          <a:xfrm>
            <a:off x="1334553" y="2603500"/>
            <a:ext cx="2691300" cy="1591500"/>
          </a:xfrm>
          <a:prstGeom prst="roundRect">
            <a:avLst>
              <a:gd fmla="val ۱۸۵۸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9" name="Google Shape;209;p16"/>
          <p:cNvSpPr txBox="1"/>
          <p:nvPr>
            <p:ph idx="3" type="body"/>
          </p:nvPr>
        </p:nvSpPr>
        <p:spPr>
          <a:xfrm>
            <a:off x="1154954" y="5109106"/>
            <a:ext cx="3050400" cy="9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0" name="Google Shape;210;p16"/>
          <p:cNvSpPr txBox="1"/>
          <p:nvPr>
            <p:ph idx="4" type="body"/>
          </p:nvPr>
        </p:nvSpPr>
        <p:spPr>
          <a:xfrm>
            <a:off x="4568865" y="4532844"/>
            <a:ext cx="3050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1" name="Google Shape;211;p16"/>
          <p:cNvSpPr/>
          <p:nvPr>
            <p:ph idx="5" type="pic"/>
          </p:nvPr>
        </p:nvSpPr>
        <p:spPr>
          <a:xfrm>
            <a:off x="4748462" y="2603500"/>
            <a:ext cx="2691300" cy="1591500"/>
          </a:xfrm>
          <a:prstGeom prst="roundRect">
            <a:avLst>
              <a:gd fmla="val ۱۸۵۸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2" name="Google Shape;212;p16"/>
          <p:cNvSpPr txBox="1"/>
          <p:nvPr>
            <p:ph idx="6" type="body"/>
          </p:nvPr>
        </p:nvSpPr>
        <p:spPr>
          <a:xfrm>
            <a:off x="4570172" y="5109105"/>
            <a:ext cx="3050400" cy="9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3" name="Google Shape;213;p16"/>
          <p:cNvSpPr txBox="1"/>
          <p:nvPr>
            <p:ph idx="7" type="body"/>
          </p:nvPr>
        </p:nvSpPr>
        <p:spPr>
          <a:xfrm>
            <a:off x="7982775" y="4532845"/>
            <a:ext cx="30510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4" name="Google Shape;214;p16"/>
          <p:cNvSpPr/>
          <p:nvPr>
            <p:ph idx="8" type="pic"/>
          </p:nvPr>
        </p:nvSpPr>
        <p:spPr>
          <a:xfrm>
            <a:off x="8163031" y="2603500"/>
            <a:ext cx="2691300" cy="1591500"/>
          </a:xfrm>
          <a:prstGeom prst="roundRect">
            <a:avLst>
              <a:gd fmla="val ۱۸۵۸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15" name="Google Shape;215;p16"/>
          <p:cNvSpPr txBox="1"/>
          <p:nvPr>
            <p:ph idx="9" type="body"/>
          </p:nvPr>
        </p:nvSpPr>
        <p:spPr>
          <a:xfrm>
            <a:off x="7982775" y="5109104"/>
            <a:ext cx="3051000" cy="91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16" name="Google Shape;216;p16"/>
          <p:cNvCxnSpPr/>
          <p:nvPr/>
        </p:nvCxnSpPr>
        <p:spPr>
          <a:xfrm>
            <a:off x="4405831" y="2569633"/>
            <a:ext cx="0" cy="34926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7" name="Google Shape;217;p16"/>
          <p:cNvCxnSpPr/>
          <p:nvPr/>
        </p:nvCxnSpPr>
        <p:spPr>
          <a:xfrm>
            <a:off x="7797802" y="2569633"/>
            <a:ext cx="0" cy="3492600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8" name="Google Shape;218;p16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9" name="Google Shape;219;p16"/>
          <p:cNvSpPr txBox="1"/>
          <p:nvPr>
            <p:ph idx="11" type="ftr"/>
          </p:nvPr>
        </p:nvSpPr>
        <p:spPr>
          <a:xfrm>
            <a:off x="561111" y="6391838"/>
            <a:ext cx="36444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16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 txBox="1"/>
          <p:nvPr>
            <p:ph type="title"/>
          </p:nvPr>
        </p:nvSpPr>
        <p:spPr>
          <a:xfrm>
            <a:off x="1154954" y="973668"/>
            <a:ext cx="88257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17"/>
          <p:cNvSpPr txBox="1"/>
          <p:nvPr>
            <p:ph idx="1" type="body"/>
          </p:nvPr>
        </p:nvSpPr>
        <p:spPr>
          <a:xfrm rot="5400000">
            <a:off x="3859563" y="-101150"/>
            <a:ext cx="3416400" cy="88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24" name="Google Shape;224;p17"/>
          <p:cNvSpPr txBox="1"/>
          <p:nvPr>
            <p:ph idx="10" type="dt"/>
          </p:nvPr>
        </p:nvSpPr>
        <p:spPr>
          <a:xfrm>
            <a:off x="10695439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17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17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showMasterSp="0" type="vertTitleAndTx">
  <p:cSld name="VERTICAL_TITLE_AND_VERTICAL_TEXT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8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229" name="Google Shape;229;p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18"/>
            <p:cNvSpPr/>
            <p:nvPr/>
          </p:nvSpPr>
          <p:spPr>
            <a:xfrm>
              <a:off x="414867" y="402165"/>
              <a:ext cx="65109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8"/>
            <p:cNvSpPr/>
            <p:nvPr/>
          </p:nvSpPr>
          <p:spPr>
            <a:xfrm rot="5101739">
              <a:off x="6294738" y="4577733"/>
              <a:ext cx="3299410" cy="44093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8"/>
            <p:cNvSpPr/>
            <p:nvPr/>
          </p:nvSpPr>
          <p:spPr>
            <a:xfrm rot="5400000">
              <a:off x="4449229" y="2801723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38" name="Google Shape;238;p18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239" name="Google Shape;239;p18"/>
          <p:cNvSpPr txBox="1"/>
          <p:nvPr>
            <p:ph type="title"/>
          </p:nvPr>
        </p:nvSpPr>
        <p:spPr>
          <a:xfrm rot="5400000">
            <a:off x="6915850" y="2947817"/>
            <a:ext cx="4748700" cy="141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0" name="Google Shape;240;p18"/>
          <p:cNvSpPr txBox="1"/>
          <p:nvPr>
            <p:ph idx="1" type="body"/>
          </p:nvPr>
        </p:nvSpPr>
        <p:spPr>
          <a:xfrm rot="5400000">
            <a:off x="1908679" y="524867"/>
            <a:ext cx="4748700" cy="62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41" name="Google Shape;241;p18"/>
          <p:cNvSpPr txBox="1"/>
          <p:nvPr>
            <p:ph idx="10" type="dt"/>
          </p:nvPr>
        </p:nvSpPr>
        <p:spPr>
          <a:xfrm>
            <a:off x="10653104" y="6391838"/>
            <a:ext cx="992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18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3" name="Google Shape;243;p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8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showMasterSp="0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3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34" name="Google Shape;34;p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7289800" y="402165"/>
              <a:ext cx="44790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-5400000">
              <a:off x="3787243" y="2801717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42" name="Google Shape;42;p3"/>
            <p:cNvSpPr/>
            <p:nvPr/>
          </p:nvSpPr>
          <p:spPr>
            <a:xfrm rot="-5677505">
              <a:off x="4698346" y="1826074"/>
              <a:ext cx="3299419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44" name="Google Shape;44;p3"/>
          <p:cNvSpPr txBox="1"/>
          <p:nvPr>
            <p:ph type="title"/>
          </p:nvPr>
        </p:nvSpPr>
        <p:spPr>
          <a:xfrm>
            <a:off x="1154954" y="2677645"/>
            <a:ext cx="4350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"/>
          <p:cNvSpPr txBox="1"/>
          <p:nvPr>
            <p:ph idx="1" type="body"/>
          </p:nvPr>
        </p:nvSpPr>
        <p:spPr>
          <a:xfrm>
            <a:off x="6895559" y="2677644"/>
            <a:ext cx="37575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rtl="1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3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3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"/>
          <p:cNvSpPr txBox="1"/>
          <p:nvPr>
            <p:ph idx="1" type="body"/>
          </p:nvPr>
        </p:nvSpPr>
        <p:spPr>
          <a:xfrm>
            <a:off x="1154954" y="2603500"/>
            <a:ext cx="88257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3" name="Google Shape;53;p4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"/>
          <p:cNvSpPr txBox="1"/>
          <p:nvPr>
            <p:ph idx="1" type="body"/>
          </p:nvPr>
        </p:nvSpPr>
        <p:spPr>
          <a:xfrm>
            <a:off x="1154954" y="2603500"/>
            <a:ext cx="4825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59" name="Google Shape;59;p5"/>
          <p:cNvSpPr txBox="1"/>
          <p:nvPr>
            <p:ph idx="2" type="body"/>
          </p:nvPr>
        </p:nvSpPr>
        <p:spPr>
          <a:xfrm>
            <a:off x="6208712" y="2603500"/>
            <a:ext cx="48252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0" name="Google Shape;60;p5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6"/>
          <p:cNvSpPr txBox="1"/>
          <p:nvPr>
            <p:ph idx="1" type="body"/>
          </p:nvPr>
        </p:nvSpPr>
        <p:spPr>
          <a:xfrm>
            <a:off x="1154954" y="2603500"/>
            <a:ext cx="48252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6" name="Google Shape;66;p6"/>
          <p:cNvSpPr txBox="1"/>
          <p:nvPr>
            <p:ph idx="2" type="body"/>
          </p:nvPr>
        </p:nvSpPr>
        <p:spPr>
          <a:xfrm>
            <a:off x="1154954" y="3179762"/>
            <a:ext cx="4825200" cy="28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67" name="Google Shape;67;p6"/>
          <p:cNvSpPr txBox="1"/>
          <p:nvPr>
            <p:ph idx="3" type="body"/>
          </p:nvPr>
        </p:nvSpPr>
        <p:spPr>
          <a:xfrm>
            <a:off x="6208712" y="2603500"/>
            <a:ext cx="48252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chemeClr val="accent1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8" name="Google Shape;68;p6"/>
          <p:cNvSpPr txBox="1"/>
          <p:nvPr>
            <p:ph idx="4" type="body"/>
          </p:nvPr>
        </p:nvSpPr>
        <p:spPr>
          <a:xfrm>
            <a:off x="6208712" y="3179762"/>
            <a:ext cx="4825200" cy="28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rtl="1" algn="r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rtl="1" algn="r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rtl="1" algn="r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69" name="Google Shape;69;p6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7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7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showMasterSp="0" type="blank">
  <p:cSld name="BLANK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8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showMasterSp="0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9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84" name="Google Shape;84;p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>
              <a:off x="5713412" y="402165"/>
              <a:ext cx="60552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9"/>
            <p:cNvSpPr/>
            <p:nvPr/>
          </p:nvSpPr>
          <p:spPr>
            <a:xfrm rot="-5677505">
              <a:off x="3140479" y="1826074"/>
              <a:ext cx="3299419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9"/>
            <p:cNvSpPr/>
            <p:nvPr/>
          </p:nvSpPr>
          <p:spPr>
            <a:xfrm rot="-5400000">
              <a:off x="2229376" y="2801718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93" name="Google Shape;93;p9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94" name="Google Shape;94;p9"/>
          <p:cNvSpPr txBox="1"/>
          <p:nvPr>
            <p:ph type="title"/>
          </p:nvPr>
        </p:nvSpPr>
        <p:spPr>
          <a:xfrm>
            <a:off x="1154955" y="1295400"/>
            <a:ext cx="27933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9"/>
          <p:cNvSpPr txBox="1"/>
          <p:nvPr>
            <p:ph idx="1" type="body"/>
          </p:nvPr>
        </p:nvSpPr>
        <p:spPr>
          <a:xfrm>
            <a:off x="5781146" y="1447800"/>
            <a:ext cx="51900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rtl="1" algn="r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96" name="Google Shape;96;p9"/>
          <p:cNvSpPr txBox="1"/>
          <p:nvPr>
            <p:ph idx="2" type="body"/>
          </p:nvPr>
        </p:nvSpPr>
        <p:spPr>
          <a:xfrm>
            <a:off x="1154954" y="3129280"/>
            <a:ext cx="27933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97" name="Google Shape;97;p9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9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showMasterSp="0" type="picTx">
  <p:cSld name="PICTURE_WITH_CAPTION_TEX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0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103" name="Google Shape;103;p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0"/>
            <p:cNvSpPr/>
            <p:nvPr/>
          </p:nvSpPr>
          <p:spPr>
            <a:xfrm>
              <a:off x="6172200" y="402165"/>
              <a:ext cx="5596500" cy="6053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0"/>
            <p:cNvSpPr/>
            <p:nvPr/>
          </p:nvSpPr>
          <p:spPr>
            <a:xfrm rot="-5677505">
              <a:off x="4203588" y="1826074"/>
              <a:ext cx="3299419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0"/>
            <p:cNvSpPr/>
            <p:nvPr/>
          </p:nvSpPr>
          <p:spPr>
            <a:xfrm rot="-5400000">
              <a:off x="3295431" y="2801718"/>
              <a:ext cx="6053675" cy="1254560"/>
            </a:xfrm>
            <a:custGeom>
              <a:rect b="b" l="l" r="r" t="t"/>
              <a:pathLst>
                <a:path extrusionOk="0" h="8000" w="10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2" name="Google Shape;112;p10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13" name="Google Shape;113;p10"/>
          <p:cNvSpPr txBox="1"/>
          <p:nvPr>
            <p:ph type="title"/>
          </p:nvPr>
        </p:nvSpPr>
        <p:spPr>
          <a:xfrm>
            <a:off x="1154955" y="1693333"/>
            <a:ext cx="3865200" cy="1735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0"/>
          <p:cNvSpPr/>
          <p:nvPr>
            <p:ph idx="2" type="pic"/>
          </p:nvPr>
        </p:nvSpPr>
        <p:spPr>
          <a:xfrm>
            <a:off x="6547870" y="1143000"/>
            <a:ext cx="3227100" cy="4572000"/>
          </a:xfrm>
          <a:prstGeom prst="roundRect">
            <a:avLst>
              <a:gd fmla="val ۱۸۵۸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5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1" algn="ct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15" name="Google Shape;115;p10"/>
          <p:cNvSpPr txBox="1"/>
          <p:nvPr>
            <p:ph idx="1" type="body"/>
          </p:nvPr>
        </p:nvSpPr>
        <p:spPr>
          <a:xfrm>
            <a:off x="1154954" y="3657600"/>
            <a:ext cx="3859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1" algn="r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EE52A4"/>
                </a:solidFill>
              </a:defRPr>
            </a:lvl1pPr>
            <a:lvl2pPr indent="-228600" lvl="1" marL="914400" rtl="1" algn="r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rtl="1" algn="r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rtl="1" algn="r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16" name="Google Shape;116;p10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0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0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rtl="0" algn="ctr">
              <a:spcBef>
                <a:spcPts val="0"/>
              </a:spcBef>
              <a:buNone/>
              <a:defRPr/>
            </a:lvl1pPr>
            <a:lvl2pPr indent="0" lvl="1" marL="0" rtl="0" algn="ctr">
              <a:spcBef>
                <a:spcPts val="0"/>
              </a:spcBef>
              <a:buNone/>
              <a:defRPr/>
            </a:lvl2pPr>
            <a:lvl3pPr indent="0" lvl="2" marL="0" rtl="0" algn="ctr">
              <a:spcBef>
                <a:spcPts val="0"/>
              </a:spcBef>
              <a:buNone/>
              <a:defRPr/>
            </a:lvl3pPr>
            <a:lvl4pPr indent="0" lvl="3" marL="0" rtl="0" algn="ctr">
              <a:spcBef>
                <a:spcPts val="0"/>
              </a:spcBef>
              <a:buNone/>
              <a:defRPr/>
            </a:lvl4pPr>
            <a:lvl5pPr indent="0" lvl="4" marL="0" rtl="0" algn="ctr">
              <a:spcBef>
                <a:spcPts val="0"/>
              </a:spcBef>
              <a:buNone/>
              <a:defRPr/>
            </a:lvl5pPr>
            <a:lvl6pPr indent="0" lvl="5" marL="0" rtl="0" algn="ctr">
              <a:spcBef>
                <a:spcPts val="0"/>
              </a:spcBef>
              <a:buNone/>
              <a:defRPr/>
            </a:lvl6pPr>
            <a:lvl7pPr indent="0" lvl="6" marL="0" rtl="0" algn="ctr">
              <a:spcBef>
                <a:spcPts val="0"/>
              </a:spcBef>
              <a:buNone/>
              <a:defRPr/>
            </a:lvl7pPr>
            <a:lvl8pPr indent="0" lvl="7" marL="0" rtl="0" algn="ctr">
              <a:spcBef>
                <a:spcPts val="0"/>
              </a:spcBef>
              <a:buNone/>
              <a:defRPr/>
            </a:lvl8pPr>
            <a:lvl9pPr indent="0" lvl="8" marL="0" rtl="0" algn="ctr">
              <a:spcBef>
                <a:spcPts val="0"/>
              </a:spcBef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8" Type="http://schemas.openxmlformats.org/officeDocument/2006/relationships/slideLayout" Target="../slideLayouts/slideLayout17.xml"/><Relationship Id="rId5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3.xml"/><Relationship Id="rId7" Type="http://schemas.openxmlformats.org/officeDocument/2006/relationships/slideLayout" Target="../slideLayouts/slideLayout6.xml"/><Relationship Id="rId2" Type="http://schemas.openxmlformats.org/officeDocument/2006/relationships/slideLayout" Target="../slideLayouts/slideLayout1.xml"/><Relationship Id="rId10" Type="http://schemas.openxmlformats.org/officeDocument/2006/relationships/slideLayout" Target="../slideLayouts/slideLayout9.xml"/><Relationship Id="rId19" Type="http://schemas.openxmlformats.org/officeDocument/2006/relationships/theme" Target="../theme/theme2.xml"/><Relationship Id="rId13" Type="http://schemas.openxmlformats.org/officeDocument/2006/relationships/slideLayout" Target="../slideLayouts/slideLayout12.xml"/><Relationship Id="rId8" Type="http://schemas.openxmlformats.org/officeDocument/2006/relationships/slideLayout" Target="../slideLayouts/slideLayout7.xml"/><Relationship Id="rId17" Type="http://schemas.openxmlformats.org/officeDocument/2006/relationships/slideLayout" Target="../slideLayouts/slideLayout16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3" Type="http://schemas.openxmlformats.org/officeDocument/2006/relationships/slideLayout" Target="../slideLayouts/slideLayout2.xml"/><Relationship Id="rId6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0" y="0"/>
            <a:ext cx="12192012" cy="6858000"/>
            <a:chOff x="0" y="0"/>
            <a:chExt cx="12192012" cy="6858000"/>
          </a:xfrm>
        </p:grpSpPr>
        <p:sp>
          <p:nvSpPr>
            <p:cNvPr id="7" name="Google Shape;7;p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>
              <a:gsLst>
                <a:gs pos="0">
                  <a:srgbClr val="9B6BF2">
                    <a:alpha val="10980"/>
                  </a:srgbClr>
                </a:gs>
                <a:gs pos="36000">
                  <a:srgbClr val="9B6BF2">
                    <a:alpha val="9803"/>
                  </a:srgbClr>
                </a:gs>
                <a:gs pos="75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>
              <a:gsLst>
                <a:gs pos="0">
                  <a:srgbClr val="9B6BF2">
                    <a:alpha val="7843"/>
                  </a:srgbClr>
                </a:gs>
                <a:gs pos="36000">
                  <a:srgbClr val="9B6BF2">
                    <a:alpha val="7843"/>
                  </a:srgbClr>
                </a:gs>
                <a:gs pos="72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66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>
              <a:gsLst>
                <a:gs pos="0">
                  <a:srgbClr val="9B6BF2">
                    <a:alpha val="6666"/>
                  </a:srgbClr>
                </a:gs>
                <a:gs pos="36000">
                  <a:srgbClr val="9B6BF2">
                    <a:alpha val="5882"/>
                  </a:srgbClr>
                </a:gs>
                <a:gs pos="69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>
              <a:gsLst>
                <a:gs pos="0">
                  <a:srgbClr val="9B6BF2">
                    <a:alpha val="13725"/>
                  </a:srgbClr>
                </a:gs>
                <a:gs pos="36000">
                  <a:srgbClr val="9B6BF2">
                    <a:alpha val="6666"/>
                  </a:srgbClr>
                </a:gs>
                <a:gs pos="73000">
                  <a:srgbClr val="9B6BF2">
                    <a:alpha val="0"/>
                  </a:srgbClr>
                </a:gs>
                <a:gs pos="100000">
                  <a:srgbClr val="9B6BF2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 rot="-589939">
              <a:off x="8490949" y="1797513"/>
              <a:ext cx="3299413" cy="440920"/>
            </a:xfrm>
            <a:custGeom>
              <a:rect b="b" l="l" r="r" t="t"/>
              <a:pathLst>
                <a:path extrusionOk="0" h="5291" w="10000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lt1">
                <a:alpha val="2000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459506" y="1866405"/>
              <a:ext cx="11277600" cy="4533900"/>
            </a:xfrm>
            <a:custGeom>
              <a:rect b="b" l="l" r="r" t="t"/>
              <a:pathLst>
                <a:path extrusionOk="0" h="2856" w="7104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" name="Google Shape;15;p1"/>
            <p:cNvSpPr/>
            <p:nvPr/>
          </p:nvSpPr>
          <p:spPr>
            <a:xfrm>
              <a:off x="0" y="1587"/>
              <a:ext cx="12192011" cy="6856413"/>
            </a:xfrm>
            <a:custGeom>
              <a:rect b="b" l="l" r="r" t="t"/>
              <a:pathLst>
                <a:path extrusionOk="0" h="8638" w="15356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16" name="Google Shape;16;p1"/>
          <p:cNvSpPr txBox="1"/>
          <p:nvPr>
            <p:ph type="title"/>
          </p:nvPr>
        </p:nvSpPr>
        <p:spPr>
          <a:xfrm>
            <a:off x="1154954" y="973668"/>
            <a:ext cx="8761500" cy="70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i="0" sz="36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1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" type="body"/>
          </p:nvPr>
        </p:nvSpPr>
        <p:spPr>
          <a:xfrm>
            <a:off x="1154954" y="2603500"/>
            <a:ext cx="87615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09880" lvl="1" marL="9144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99719" lvl="2" marL="13716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89560" lvl="3" marL="18288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89560" lvl="4" marL="22860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89560" lvl="5" marL="27432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9560" lvl="6" marL="32004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9559" lvl="7" marL="36576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9559" lvl="8" marL="4114800" marR="0" rtl="1" algn="r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b="0" i="0" sz="12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0" type="dt"/>
          </p:nvPr>
        </p:nvSpPr>
        <p:spPr>
          <a:xfrm>
            <a:off x="10653104" y="6391838"/>
            <a:ext cx="9906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1" type="ftr"/>
          </p:nvPr>
        </p:nvSpPr>
        <p:spPr>
          <a:xfrm>
            <a:off x="561110" y="6391838"/>
            <a:ext cx="3859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1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1"/>
          <p:cNvSpPr txBox="1"/>
          <p:nvPr>
            <p:ph idx="12" type="sldNum"/>
          </p:nvPr>
        </p:nvSpPr>
        <p:spPr>
          <a:xfrm>
            <a:off x="10352540" y="295729"/>
            <a:ext cx="8382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2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a-I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50" name="Google Shape;250;p19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 b="37907" l="0" r="0" t="37912"/>
          <a:stretch/>
        </p:blipFill>
        <p:spPr>
          <a:xfrm>
            <a:off x="2013968" y="1671392"/>
            <a:ext cx="8164063" cy="35152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13" name="Google Shape;313;p28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314" name="Google Shape;314;p28"/>
          <p:cNvPicPr preferRelativeResize="0"/>
          <p:nvPr/>
        </p:nvPicPr>
        <p:blipFill rotWithShape="1">
          <a:blip r:embed="rId3">
            <a:alphaModFix/>
          </a:blip>
          <a:srcRect b="31348" l="0" r="0" t="31348"/>
          <a:stretch/>
        </p:blipFill>
        <p:spPr>
          <a:xfrm>
            <a:off x="2109231" y="780680"/>
            <a:ext cx="7973539" cy="529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9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20" name="Google Shape;320;p29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0"/>
          <p:cNvSpPr txBox="1"/>
          <p:nvPr>
            <p:ph type="title"/>
          </p:nvPr>
        </p:nvSpPr>
        <p:spPr>
          <a:xfrm>
            <a:off x="1154954" y="2677645"/>
            <a:ext cx="4350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26" name="Google Shape;326;p30"/>
          <p:cNvSpPr txBox="1"/>
          <p:nvPr>
            <p:ph idx="1" type="body"/>
          </p:nvPr>
        </p:nvSpPr>
        <p:spPr>
          <a:xfrm>
            <a:off x="6895559" y="2677644"/>
            <a:ext cx="37575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1"/>
          <p:cNvSpPr txBox="1"/>
          <p:nvPr>
            <p:ph type="title"/>
          </p:nvPr>
        </p:nvSpPr>
        <p:spPr>
          <a:xfrm>
            <a:off x="1154954" y="2677645"/>
            <a:ext cx="4350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32" name="Google Shape;332;p31"/>
          <p:cNvSpPr txBox="1"/>
          <p:nvPr>
            <p:ph idx="1" type="body"/>
          </p:nvPr>
        </p:nvSpPr>
        <p:spPr>
          <a:xfrm>
            <a:off x="6895559" y="2677644"/>
            <a:ext cx="37575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2"/>
          <p:cNvSpPr txBox="1"/>
          <p:nvPr>
            <p:ph type="title"/>
          </p:nvPr>
        </p:nvSpPr>
        <p:spPr>
          <a:xfrm>
            <a:off x="1154954" y="2677645"/>
            <a:ext cx="4350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38" name="Google Shape;338;p32"/>
          <p:cNvSpPr txBox="1"/>
          <p:nvPr>
            <p:ph idx="1" type="body"/>
          </p:nvPr>
        </p:nvSpPr>
        <p:spPr>
          <a:xfrm>
            <a:off x="6895559" y="2677644"/>
            <a:ext cx="37575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3"/>
          <p:cNvSpPr txBox="1"/>
          <p:nvPr>
            <p:ph type="title"/>
          </p:nvPr>
        </p:nvSpPr>
        <p:spPr>
          <a:xfrm>
            <a:off x="1154954" y="2677645"/>
            <a:ext cx="43509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44" name="Google Shape;344;p33"/>
          <p:cNvSpPr txBox="1"/>
          <p:nvPr>
            <p:ph idx="1" type="body"/>
          </p:nvPr>
        </p:nvSpPr>
        <p:spPr>
          <a:xfrm>
            <a:off x="6895559" y="2677644"/>
            <a:ext cx="3757500" cy="228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0"/>
          <p:cNvSpPr txBox="1"/>
          <p:nvPr>
            <p:ph type="ctrTitle"/>
          </p:nvPr>
        </p:nvSpPr>
        <p:spPr>
          <a:xfrm>
            <a:off x="2156345" y="2099733"/>
            <a:ext cx="78243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57" name="Google Shape;257;p20"/>
          <p:cNvSpPr txBox="1"/>
          <p:nvPr>
            <p:ph idx="1" type="subTitle"/>
          </p:nvPr>
        </p:nvSpPr>
        <p:spPr>
          <a:xfrm>
            <a:off x="2156345" y="4777380"/>
            <a:ext cx="78243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58" name="Google Shape;258;p20"/>
          <p:cNvPicPr preferRelativeResize="0"/>
          <p:nvPr/>
        </p:nvPicPr>
        <p:blipFill rotWithShape="1">
          <a:blip r:embed="rId3">
            <a:alphaModFix/>
          </a:blip>
          <a:srcRect b="34603" l="0" r="0" t="34603"/>
          <a:stretch/>
        </p:blipFill>
        <p:spPr>
          <a:xfrm>
            <a:off x="2256889" y="1323681"/>
            <a:ext cx="7678222" cy="421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1"/>
          <p:cNvSpPr txBox="1"/>
          <p:nvPr>
            <p:ph type="ctrTitle"/>
          </p:nvPr>
        </p:nvSpPr>
        <p:spPr>
          <a:xfrm>
            <a:off x="2180678" y="2530442"/>
            <a:ext cx="78000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64" name="Google Shape;264;p21"/>
          <p:cNvSpPr txBox="1"/>
          <p:nvPr>
            <p:ph idx="1" type="subTitle"/>
          </p:nvPr>
        </p:nvSpPr>
        <p:spPr>
          <a:xfrm>
            <a:off x="2047163" y="4777380"/>
            <a:ext cx="79335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65" name="Google Shape;265;p21"/>
          <p:cNvPicPr preferRelativeResize="0"/>
          <p:nvPr/>
        </p:nvPicPr>
        <p:blipFill rotWithShape="1">
          <a:blip r:embed="rId3">
            <a:alphaModFix/>
          </a:blip>
          <a:srcRect b="35961" l="0" r="0" t="35961"/>
          <a:stretch/>
        </p:blipFill>
        <p:spPr>
          <a:xfrm>
            <a:off x="2180678" y="1471339"/>
            <a:ext cx="7830646" cy="3915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"/>
          <p:cNvSpPr txBox="1"/>
          <p:nvPr>
            <p:ph type="ctrTitle"/>
          </p:nvPr>
        </p:nvSpPr>
        <p:spPr>
          <a:xfrm>
            <a:off x="1836747" y="1993701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71" name="Google Shape;271;p22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72" name="Google Shape;272;p22"/>
          <p:cNvPicPr preferRelativeResize="0"/>
          <p:nvPr/>
        </p:nvPicPr>
        <p:blipFill rotWithShape="1">
          <a:blip r:embed="rId3">
            <a:alphaModFix/>
          </a:blip>
          <a:srcRect b="40348" l="0" r="0" t="40348"/>
          <a:stretch/>
        </p:blipFill>
        <p:spPr>
          <a:xfrm>
            <a:off x="1828204" y="1961945"/>
            <a:ext cx="8535592" cy="2934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3"/>
          <p:cNvSpPr txBox="1"/>
          <p:nvPr>
            <p:ph type="ctrTitle"/>
          </p:nvPr>
        </p:nvSpPr>
        <p:spPr>
          <a:xfrm>
            <a:off x="0" y="1976903"/>
            <a:ext cx="456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78" name="Google Shape;278;p23"/>
          <p:cNvSpPr txBox="1"/>
          <p:nvPr>
            <p:ph idx="1" type="subTitle"/>
          </p:nvPr>
        </p:nvSpPr>
        <p:spPr>
          <a:xfrm>
            <a:off x="12501122" y="4968215"/>
            <a:ext cx="456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79" name="Google Shape;279;p23"/>
          <p:cNvPicPr preferRelativeResize="0"/>
          <p:nvPr/>
        </p:nvPicPr>
        <p:blipFill rotWithShape="1">
          <a:blip r:embed="rId3">
            <a:alphaModFix/>
          </a:blip>
          <a:srcRect b="33526" l="0" r="0" t="33526"/>
          <a:stretch/>
        </p:blipFill>
        <p:spPr>
          <a:xfrm>
            <a:off x="2004441" y="1028365"/>
            <a:ext cx="8183119" cy="480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85" name="Google Shape;285;p24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86" name="Google Shape;286;p24"/>
          <p:cNvPicPr preferRelativeResize="0"/>
          <p:nvPr/>
        </p:nvPicPr>
        <p:blipFill rotWithShape="1">
          <a:blip r:embed="rId3">
            <a:alphaModFix/>
          </a:blip>
          <a:srcRect b="35668" l="0" r="0" t="35671"/>
          <a:stretch/>
        </p:blipFill>
        <p:spPr>
          <a:xfrm>
            <a:off x="1971099" y="1323681"/>
            <a:ext cx="8249800" cy="4210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92" name="Google Shape;292;p25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293" name="Google Shape;293;p25"/>
          <p:cNvPicPr preferRelativeResize="0"/>
          <p:nvPr/>
        </p:nvPicPr>
        <p:blipFill rotWithShape="1">
          <a:blip r:embed="rId3">
            <a:alphaModFix/>
          </a:blip>
          <a:srcRect b="30908" l="0" r="0" t="30908"/>
          <a:stretch/>
        </p:blipFill>
        <p:spPr>
          <a:xfrm>
            <a:off x="2152099" y="747338"/>
            <a:ext cx="7887802" cy="5363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99" name="Google Shape;299;p26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300" name="Google Shape;300;p26"/>
          <p:cNvPicPr preferRelativeResize="0"/>
          <p:nvPr/>
        </p:nvPicPr>
        <p:blipFill rotWithShape="1">
          <a:blip r:embed="rId3">
            <a:alphaModFix/>
          </a:blip>
          <a:srcRect b="39219" l="0" r="0" t="39221"/>
          <a:stretch/>
        </p:blipFill>
        <p:spPr>
          <a:xfrm>
            <a:off x="1890125" y="1814287"/>
            <a:ext cx="8411749" cy="3229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 txBox="1"/>
          <p:nvPr>
            <p:ph type="ctrTitle"/>
          </p:nvPr>
        </p:nvSpPr>
        <p:spPr>
          <a:xfrm>
            <a:off x="1154955" y="2099733"/>
            <a:ext cx="8825700" cy="267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306" name="Google Shape;306;p27"/>
          <p:cNvSpPr txBox="1"/>
          <p:nvPr>
            <p:ph idx="1" type="subTitle"/>
          </p:nvPr>
        </p:nvSpPr>
        <p:spPr>
          <a:xfrm>
            <a:off x="1154955" y="4777380"/>
            <a:ext cx="8825700" cy="8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/>
          </a:p>
        </p:txBody>
      </p:sp>
      <p:pic>
        <p:nvPicPr>
          <p:cNvPr id="307" name="Google Shape;307;p27"/>
          <p:cNvPicPr preferRelativeResize="0"/>
          <p:nvPr/>
        </p:nvPicPr>
        <p:blipFill rotWithShape="1">
          <a:blip r:embed="rId3">
            <a:alphaModFix/>
          </a:blip>
          <a:srcRect b="32833" l="0" r="0" t="32829"/>
          <a:stretch/>
        </p:blipFill>
        <p:spPr>
          <a:xfrm>
            <a:off x="1866309" y="842601"/>
            <a:ext cx="8459380" cy="5172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 Boardroom">
  <a:themeElements>
    <a:clrScheme name="Ion Boardroom">
      <a:dk1>
        <a:srgbClr val="000000"/>
      </a:dk1>
      <a:lt1>
        <a:srgbClr val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