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51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0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08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7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5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EABC-7CA8-43E9-A366-4ADD3157DC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E1D2F6-CC16-4EAB-BB51-A23B361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 نام خدا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7"/>
    </mc:Choice>
    <mc:Fallback>
      <p:transition spd="slow" advTm="39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8385002" cy="6692900"/>
          </a:xfrm>
        </p:spPr>
      </p:pic>
    </p:spTree>
    <p:extLst>
      <p:ext uri="{BB962C8B-B14F-4D97-AF65-F5344CB8AC3E}">
        <p14:creationId xmlns:p14="http://schemas.microsoft.com/office/powerpoint/2010/main" val="121613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26">
        <p:fade/>
      </p:transition>
    </mc:Choice>
    <mc:Fallback>
      <p:transition spd="med" advTm="57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609600"/>
            <a:ext cx="6845300" cy="6248400"/>
          </a:xfrm>
        </p:spPr>
      </p:pic>
    </p:spTree>
    <p:extLst>
      <p:ext uri="{BB962C8B-B14F-4D97-AF65-F5344CB8AC3E}">
        <p14:creationId xmlns:p14="http://schemas.microsoft.com/office/powerpoint/2010/main" val="156408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965">
        <p15:prstTrans prst="crush"/>
      </p:transition>
    </mc:Choice>
    <mc:Fallback>
      <p:transition spd="slow" advTm="59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09600"/>
            <a:ext cx="7734300" cy="5969000"/>
          </a:xfrm>
        </p:spPr>
      </p:pic>
    </p:spTree>
    <p:extLst>
      <p:ext uri="{BB962C8B-B14F-4D97-AF65-F5344CB8AC3E}">
        <p14:creationId xmlns:p14="http://schemas.microsoft.com/office/powerpoint/2010/main" val="13891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288">
        <p:split orient="vert"/>
      </p:transition>
    </mc:Choice>
    <mc:Fallback>
      <p:transition spd="slow" advTm="62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508000"/>
            <a:ext cx="7264400" cy="6197600"/>
          </a:xfrm>
        </p:spPr>
      </p:pic>
    </p:spTree>
    <p:extLst>
      <p:ext uri="{BB962C8B-B14F-4D97-AF65-F5344CB8AC3E}">
        <p14:creationId xmlns:p14="http://schemas.microsoft.com/office/powerpoint/2010/main" val="353197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238">
        <p:split orient="vert"/>
      </p:transition>
    </mc:Choice>
    <mc:Fallback>
      <p:transition spd="slow" advTm="62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فصل دوم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دسته بندی وپردازش داده 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75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704">
        <p15:prstTrans prst="wind"/>
      </p:transition>
    </mc:Choice>
    <mc:Fallback>
      <p:transition spd="slow" advTm="5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09600"/>
            <a:ext cx="8115300" cy="6248400"/>
          </a:xfrm>
        </p:spPr>
      </p:pic>
    </p:spTree>
    <p:extLst>
      <p:ext uri="{BB962C8B-B14F-4D97-AF65-F5344CB8AC3E}">
        <p14:creationId xmlns:p14="http://schemas.microsoft.com/office/powerpoint/2010/main" val="241164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2"/>
    </mc:Choice>
    <mc:Fallback>
      <p:transition spd="slow" advTm="604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508000"/>
            <a:ext cx="7137400" cy="6350000"/>
          </a:xfrm>
        </p:spPr>
      </p:pic>
    </p:spTree>
    <p:extLst>
      <p:ext uri="{BB962C8B-B14F-4D97-AF65-F5344CB8AC3E}">
        <p14:creationId xmlns:p14="http://schemas.microsoft.com/office/powerpoint/2010/main" val="2843775824"/>
      </p:ext>
    </p:extLst>
  </p:cSld>
  <p:clrMapOvr>
    <a:masterClrMapping/>
  </p:clrMapOvr>
  <p:transition spd="slow" advTm="5936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508000"/>
            <a:ext cx="7251700" cy="6032500"/>
          </a:xfrm>
        </p:spPr>
      </p:pic>
    </p:spTree>
    <p:extLst>
      <p:ext uri="{BB962C8B-B14F-4D97-AF65-F5344CB8AC3E}">
        <p14:creationId xmlns:p14="http://schemas.microsoft.com/office/powerpoint/2010/main" val="1702007316"/>
      </p:ext>
    </p:extLst>
  </p:cSld>
  <p:clrMapOvr>
    <a:masterClrMapping/>
  </p:clrMapOvr>
  <p:transition spd="slow" advTm="6439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609600"/>
            <a:ext cx="7899400" cy="5892800"/>
          </a:xfrm>
        </p:spPr>
      </p:pic>
    </p:spTree>
    <p:extLst>
      <p:ext uri="{BB962C8B-B14F-4D97-AF65-F5344CB8AC3E}">
        <p14:creationId xmlns:p14="http://schemas.microsoft.com/office/powerpoint/2010/main" val="3349944587"/>
      </p:ext>
    </p:extLst>
  </p:cSld>
  <p:clrMapOvr>
    <a:masterClrMapping/>
  </p:clrMapOvr>
  <p:transition spd="slow" advTm="5756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609600"/>
            <a:ext cx="7835900" cy="5943600"/>
          </a:xfrm>
        </p:spPr>
      </p:pic>
    </p:spTree>
    <p:extLst>
      <p:ext uri="{BB962C8B-B14F-4D97-AF65-F5344CB8AC3E}">
        <p14:creationId xmlns:p14="http://schemas.microsoft.com/office/powerpoint/2010/main" val="330751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689">
        <p15:prstTrans prst="airplane"/>
      </p:transition>
    </mc:Choice>
    <mc:Fallback>
      <p:transition spd="slow" advTm="5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fa-IR" dirty="0" smtClean="0"/>
              <a:t>موضوع :درس آمار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تعاریف ومفاهیم اساسی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70403"/>
      </p:ext>
    </p:extLst>
  </p:cSld>
  <p:clrMapOvr>
    <a:masterClrMapping/>
  </p:clrMapOvr>
  <p:transition spd="slow" advTm="3624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609600"/>
            <a:ext cx="7708900" cy="6057900"/>
          </a:xfrm>
        </p:spPr>
      </p:pic>
    </p:spTree>
    <p:extLst>
      <p:ext uri="{BB962C8B-B14F-4D97-AF65-F5344CB8AC3E}">
        <p14:creationId xmlns:p14="http://schemas.microsoft.com/office/powerpoint/2010/main" val="990255818"/>
      </p:ext>
    </p:extLst>
  </p:cSld>
  <p:clrMapOvr>
    <a:masterClrMapping/>
  </p:clrMapOvr>
  <p:transition spd="slow" advTm="6019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495300"/>
            <a:ext cx="7162800" cy="6108700"/>
          </a:xfrm>
        </p:spPr>
      </p:pic>
    </p:spTree>
    <p:extLst>
      <p:ext uri="{BB962C8B-B14F-4D97-AF65-F5344CB8AC3E}">
        <p14:creationId xmlns:p14="http://schemas.microsoft.com/office/powerpoint/2010/main" val="1024741340"/>
      </p:ext>
    </p:extLst>
  </p:cSld>
  <p:clrMapOvr>
    <a:masterClrMapping/>
  </p:clrMapOvr>
  <p:transition spd="slow" advTm="4904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09600"/>
            <a:ext cx="7124700" cy="5854700"/>
          </a:xfrm>
        </p:spPr>
      </p:pic>
    </p:spTree>
    <p:extLst>
      <p:ext uri="{BB962C8B-B14F-4D97-AF65-F5344CB8AC3E}">
        <p14:creationId xmlns:p14="http://schemas.microsoft.com/office/powerpoint/2010/main" val="4144811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208">
        <p15:prstTrans prst="airplane"/>
      </p:transition>
    </mc:Choice>
    <mc:Fallback>
      <p:transition spd="slow" advTm="72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55600"/>
            <a:ext cx="7480300" cy="6794500"/>
          </a:xfrm>
        </p:spPr>
      </p:pic>
    </p:spTree>
    <p:extLst>
      <p:ext uri="{BB962C8B-B14F-4D97-AF65-F5344CB8AC3E}">
        <p14:creationId xmlns:p14="http://schemas.microsoft.com/office/powerpoint/2010/main" val="29376402"/>
      </p:ext>
    </p:extLst>
  </p:cSld>
  <p:clrMapOvr>
    <a:masterClrMapping/>
  </p:clrMapOvr>
  <p:transition spd="slow" advTm="596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5600"/>
            <a:ext cx="7480300" cy="6375400"/>
          </a:xfrm>
        </p:spPr>
      </p:pic>
    </p:spTree>
    <p:extLst>
      <p:ext uri="{BB962C8B-B14F-4D97-AF65-F5344CB8AC3E}">
        <p14:creationId xmlns:p14="http://schemas.microsoft.com/office/powerpoint/2010/main" val="2138496635"/>
      </p:ext>
    </p:extLst>
  </p:cSld>
  <p:clrMapOvr>
    <a:masterClrMapping/>
  </p:clrMapOvr>
  <p:transition spd="slow" advTm="6003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609600"/>
            <a:ext cx="7251700" cy="6248400"/>
          </a:xfrm>
        </p:spPr>
      </p:pic>
    </p:spTree>
    <p:extLst>
      <p:ext uri="{BB962C8B-B14F-4D97-AF65-F5344CB8AC3E}">
        <p14:creationId xmlns:p14="http://schemas.microsoft.com/office/powerpoint/2010/main" val="707043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114">
        <p15:prstTrans prst="fracture"/>
      </p:transition>
    </mc:Choice>
    <mc:Fallback>
      <p:transition spd="slow" advTm="6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7975600" cy="7213600"/>
          </a:xfrm>
        </p:spPr>
      </p:pic>
    </p:spTree>
    <p:extLst>
      <p:ext uri="{BB962C8B-B14F-4D97-AF65-F5344CB8AC3E}">
        <p14:creationId xmlns:p14="http://schemas.microsoft.com/office/powerpoint/2010/main" val="152081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99">
        <p14:reveal/>
      </p:transition>
    </mc:Choice>
    <mc:Fallback>
      <p:transition spd="slow" advTm="60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90500"/>
            <a:ext cx="7699202" cy="6934200"/>
          </a:xfrm>
        </p:spPr>
      </p:pic>
    </p:spTree>
    <p:extLst>
      <p:ext uri="{BB962C8B-B14F-4D97-AF65-F5344CB8AC3E}">
        <p14:creationId xmlns:p14="http://schemas.microsoft.com/office/powerpoint/2010/main" val="3950391326"/>
      </p:ext>
    </p:extLst>
  </p:cSld>
  <p:clrMapOvr>
    <a:masterClrMapping/>
  </p:clrMapOvr>
  <p:transition spd="slow" advTm="5883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01600"/>
            <a:ext cx="7696200" cy="6756400"/>
          </a:xfrm>
        </p:spPr>
      </p:pic>
    </p:spTree>
    <p:extLst>
      <p:ext uri="{BB962C8B-B14F-4D97-AF65-F5344CB8AC3E}">
        <p14:creationId xmlns:p14="http://schemas.microsoft.com/office/powerpoint/2010/main" val="81878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3"/>
    </mc:Choice>
    <mc:Fallback>
      <p:transition spd="slow" advTm="599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0500"/>
            <a:ext cx="7899400" cy="6934200"/>
          </a:xfrm>
        </p:spPr>
      </p:pic>
    </p:spTree>
    <p:extLst>
      <p:ext uri="{BB962C8B-B14F-4D97-AF65-F5344CB8AC3E}">
        <p14:creationId xmlns:p14="http://schemas.microsoft.com/office/powerpoint/2010/main" val="327040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220">
        <p:circle/>
      </p:transition>
    </mc:Choice>
    <mc:Fallback>
      <p:transition spd="slow" advTm="62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17</Words>
  <Application>Microsoft Office PowerPoint</Application>
  <PresentationFormat>Widescreen</PresentationFormat>
  <Paragraphs>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Tahoma</vt:lpstr>
      <vt:lpstr>Trebuchet MS</vt:lpstr>
      <vt:lpstr>Wingdings 3</vt:lpstr>
      <vt:lpstr>Facet</vt:lpstr>
      <vt:lpstr>به نام خدا</vt:lpstr>
      <vt:lpstr>موضوع :درس آمار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دوم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 :درس آمار</dc:title>
  <dc:creator>User</dc:creator>
  <cp:lastModifiedBy>User</cp:lastModifiedBy>
  <cp:revision>7</cp:revision>
  <dcterms:created xsi:type="dcterms:W3CDTF">2020-03-16T04:08:04Z</dcterms:created>
  <dcterms:modified xsi:type="dcterms:W3CDTF">2020-03-16T05:19:57Z</dcterms:modified>
</cp:coreProperties>
</file>