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88" r:id="rId4"/>
    <p:sldId id="289" r:id="rId5"/>
    <p:sldId id="290" r:id="rId6"/>
    <p:sldId id="291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273" r:id="rId21"/>
    <p:sldId id="306" r:id="rId22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041" autoAdjust="0"/>
    <p:restoredTop sz="94660"/>
  </p:normalViewPr>
  <p:slideViewPr>
    <p:cSldViewPr snapToGrid="0">
      <p:cViewPr varScale="1">
        <p:scale>
          <a:sx n="61" d="100"/>
          <a:sy n="61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33150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96557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7901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28249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1301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72581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9487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1424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04493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9942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4365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64929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7467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906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00393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27412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72943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emf"/><Relationship Id="rId4" Type="http://schemas.openxmlformats.org/officeDocument/2006/relationships/image" Target="../media/image2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به نام خدا</a:t>
            </a:r>
            <a:br>
              <a:rPr lang="fa-IR" dirty="0" smtClean="0"/>
            </a:br>
            <a:r>
              <a:rPr lang="fa-IR" dirty="0" smtClean="0"/>
              <a:t> جلسه چهارم  ریاضی مهندسی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کارشناسی برق و الکترونیک 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مدرس: دکتر هوشنگ بهروزی زاده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09390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85" y="139486"/>
            <a:ext cx="11933695" cy="240223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946" y="2762086"/>
            <a:ext cx="11298264" cy="133382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472" y="4095914"/>
            <a:ext cx="11809708" cy="259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859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87" y="0"/>
            <a:ext cx="12068014" cy="692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449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75" y="154983"/>
            <a:ext cx="11763213" cy="6703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688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0481"/>
            <a:ext cx="12191999" cy="41690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986" y="4339525"/>
            <a:ext cx="11809709" cy="251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344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973" y="232475"/>
            <a:ext cx="11577233" cy="6226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330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83" y="154982"/>
            <a:ext cx="11825207" cy="655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461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26685" cy="6679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7234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81" y="263470"/>
            <a:ext cx="11840705" cy="626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1270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967" y="294468"/>
            <a:ext cx="11577234" cy="610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335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1478"/>
            <a:ext cx="12192000" cy="665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231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79214"/>
          </a:xfrm>
        </p:spPr>
        <p:txBody>
          <a:bodyPr>
            <a:normAutofit/>
          </a:bodyPr>
          <a:lstStyle/>
          <a:p>
            <a:r>
              <a:rPr lang="fa-IR" dirty="0" smtClean="0"/>
              <a:t>در جلسات قبل معرفی اعداد مختلط، چهار عمل اصلی آنها، معکوس ، مزدوج و اندازه ( هنگ ) یا قدرمطلق این اعداد را بررسی کردیم ، نمایش های مختلف اعدادمختلط را بررسی کردیم حال بقیه مطالب باقیمانده این فصل را بیان می کنیم. سپس فصل بعدی یعنی متغیر و تابع مختلط را شروع می کنیم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25706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490" y="1617998"/>
            <a:ext cx="112517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3600" dirty="0" smtClean="0"/>
              <a:t>دانشجویان محترم تمرینات صفحه بعد را حل کنید و به شماره واتساپ زیر بفرستید جهت نمره میان ترم                            09171439306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37610521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073180" cy="11468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78" y="914401"/>
            <a:ext cx="11592732" cy="14114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2857621"/>
            <a:ext cx="11592732" cy="2442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29242" y="2857621"/>
            <a:ext cx="1624500" cy="104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548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3481" y="387458"/>
            <a:ext cx="10129217" cy="102288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977" y="1580827"/>
            <a:ext cx="11685722" cy="23402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956" y="4091550"/>
            <a:ext cx="11499742" cy="241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748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0"/>
            <a:ext cx="11840705" cy="674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40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83" y="291516"/>
            <a:ext cx="11668268" cy="212142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969" y="2412939"/>
            <a:ext cx="11685723" cy="414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292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87" y="0"/>
            <a:ext cx="11949194" cy="8408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887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76" y="113484"/>
            <a:ext cx="11794210" cy="663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106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773" y="189852"/>
            <a:ext cx="11639227" cy="365372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773" y="4091553"/>
            <a:ext cx="11396420" cy="2216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540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0576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6277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175</TotalTime>
  <Words>90</Words>
  <Application>Microsoft Office PowerPoint</Application>
  <PresentationFormat>Widescreen</PresentationFormat>
  <Paragraphs>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B Nazanin</vt:lpstr>
      <vt:lpstr>Tahoma</vt:lpstr>
      <vt:lpstr>Trebuchet MS</vt:lpstr>
      <vt:lpstr>Wingdings 3</vt:lpstr>
      <vt:lpstr>Facet</vt:lpstr>
      <vt:lpstr>به نام خدا  جلسه چهارم  ریاضی مهندسی</vt:lpstr>
      <vt:lpstr>در جلسات قبل معرفی اعداد مختلط، چهار عمل اصلی آنها، معکوس ، مزدوج و اندازه ( هنگ ) یا قدرمطلق این اعداد را بررسی کردیم ، نمایش های مختلف اعدادمختلط را بررسی کردیم حال بقیه مطالب باقیمانده این فصل را بیان می کنیم. سپس فصل بعدی یعنی متغیر و تابع مختلط را شروع می کنیم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جلسه چهارم  ریاضی عمومی 2</dc:title>
  <dc:creator>n</dc:creator>
  <cp:lastModifiedBy>n</cp:lastModifiedBy>
  <cp:revision>21</cp:revision>
  <dcterms:created xsi:type="dcterms:W3CDTF">2020-03-14T08:35:29Z</dcterms:created>
  <dcterms:modified xsi:type="dcterms:W3CDTF">2020-03-14T14:00:13Z</dcterms:modified>
</cp:coreProperties>
</file>