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7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6" r:id="rId29"/>
    <p:sldId id="284" r:id="rId30"/>
    <p:sldId id="285" r:id="rId31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78" autoAdjust="0"/>
    <p:restoredTop sz="94664" autoAdjust="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28E4-84C3-48B2-9F21-BB929EDD1CCE}" type="datetimeFigureOut">
              <a:rPr lang="fa-IR" smtClean="0"/>
              <a:t>27/07/1441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E056-B931-446D-AD0C-CC7A843D21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58200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28E4-84C3-48B2-9F21-BB929EDD1CCE}" type="datetimeFigureOut">
              <a:rPr lang="fa-IR" smtClean="0"/>
              <a:t>27/07/1441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E056-B931-446D-AD0C-CC7A843D21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2127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28E4-84C3-48B2-9F21-BB929EDD1CCE}" type="datetimeFigureOut">
              <a:rPr lang="fa-IR" smtClean="0"/>
              <a:t>27/07/1441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E056-B931-446D-AD0C-CC7A843D21FB}" type="slidenum">
              <a:rPr lang="fa-IR" smtClean="0"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9405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28E4-84C3-48B2-9F21-BB929EDD1CCE}" type="datetimeFigureOut">
              <a:rPr lang="fa-IR" smtClean="0"/>
              <a:t>27/07/1441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E056-B931-446D-AD0C-CC7A843D21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20471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28E4-84C3-48B2-9F21-BB929EDD1CCE}" type="datetimeFigureOut">
              <a:rPr lang="fa-IR" smtClean="0"/>
              <a:t>27/07/1441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E056-B931-446D-AD0C-CC7A843D21FB}" type="slidenum">
              <a:rPr lang="fa-IR" smtClean="0"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7706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28E4-84C3-48B2-9F21-BB929EDD1CCE}" type="datetimeFigureOut">
              <a:rPr lang="fa-IR" smtClean="0"/>
              <a:t>27/07/1441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E056-B931-446D-AD0C-CC7A843D21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4465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28E4-84C3-48B2-9F21-BB929EDD1CCE}" type="datetimeFigureOut">
              <a:rPr lang="fa-IR" smtClean="0"/>
              <a:t>27/07/1441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E056-B931-446D-AD0C-CC7A843D21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58988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28E4-84C3-48B2-9F21-BB929EDD1CCE}" type="datetimeFigureOut">
              <a:rPr lang="fa-IR" smtClean="0"/>
              <a:t>27/07/1441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E056-B931-446D-AD0C-CC7A843D21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398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28E4-84C3-48B2-9F21-BB929EDD1CCE}" type="datetimeFigureOut">
              <a:rPr lang="fa-IR" smtClean="0"/>
              <a:t>27/07/1441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E056-B931-446D-AD0C-CC7A843D21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2945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28E4-84C3-48B2-9F21-BB929EDD1CCE}" type="datetimeFigureOut">
              <a:rPr lang="fa-IR" smtClean="0"/>
              <a:t>27/07/1441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E056-B931-446D-AD0C-CC7A843D21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9626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28E4-84C3-48B2-9F21-BB929EDD1CCE}" type="datetimeFigureOut">
              <a:rPr lang="fa-IR" smtClean="0"/>
              <a:t>27/07/1441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E056-B931-446D-AD0C-CC7A843D21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4054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28E4-84C3-48B2-9F21-BB929EDD1CCE}" type="datetimeFigureOut">
              <a:rPr lang="fa-IR" smtClean="0"/>
              <a:t>27/07/1441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E056-B931-446D-AD0C-CC7A843D21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9031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28E4-84C3-48B2-9F21-BB929EDD1CCE}" type="datetimeFigureOut">
              <a:rPr lang="fa-IR" smtClean="0"/>
              <a:t>27/07/1441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E056-B931-446D-AD0C-CC7A843D21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7211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28E4-84C3-48B2-9F21-BB929EDD1CCE}" type="datetimeFigureOut">
              <a:rPr lang="fa-IR" smtClean="0"/>
              <a:t>27/07/1441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E056-B931-446D-AD0C-CC7A843D21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991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28E4-84C3-48B2-9F21-BB929EDD1CCE}" type="datetimeFigureOut">
              <a:rPr lang="fa-IR" smtClean="0"/>
              <a:t>27/07/1441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E056-B931-446D-AD0C-CC7A843D21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3356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E056-B931-446D-AD0C-CC7A843D21FB}" type="slidenum">
              <a:rPr lang="fa-IR" smtClean="0"/>
              <a:t>‹#›</a:t>
            </a:fld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28E4-84C3-48B2-9F21-BB929EDD1CCE}" type="datetimeFigureOut">
              <a:rPr lang="fa-IR" smtClean="0"/>
              <a:t>27/07/1441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5884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B28E4-84C3-48B2-9F21-BB929EDD1CCE}" type="datetimeFigureOut">
              <a:rPr lang="fa-IR" smtClean="0"/>
              <a:t>27/07/1441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826E056-B931-446D-AD0C-CC7A843D21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203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492369"/>
            <a:ext cx="8596668" cy="55489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a-IR" sz="4400" dirty="0" smtClean="0"/>
          </a:p>
          <a:p>
            <a:pPr marL="0" indent="0" algn="ctr">
              <a:buNone/>
            </a:pPr>
            <a:r>
              <a:rPr lang="fa-IR" sz="4400" dirty="0" smtClean="0"/>
              <a:t>ماشینهای الکتریکی سه فاز</a:t>
            </a:r>
          </a:p>
          <a:p>
            <a:pPr marL="0" indent="0" algn="ctr">
              <a:buNone/>
            </a:pPr>
            <a:endParaRPr lang="fa-IR" sz="4400" dirty="0" smtClean="0"/>
          </a:p>
          <a:p>
            <a:pPr marL="0" indent="0" algn="ctr">
              <a:buNone/>
            </a:pPr>
            <a:r>
              <a:rPr lang="fa-IR" sz="4400" dirty="0" smtClean="0"/>
              <a:t>استاد : علی صادقی زاده</a:t>
            </a:r>
          </a:p>
          <a:p>
            <a:pPr marL="0" indent="0" algn="ctr">
              <a:buNone/>
            </a:pPr>
            <a:r>
              <a:rPr lang="fa-IR" sz="4400" dirty="0" smtClean="0"/>
              <a:t> </a:t>
            </a:r>
          </a:p>
          <a:p>
            <a:pPr marL="0" indent="0" algn="ctr">
              <a:buNone/>
            </a:pPr>
            <a:endParaRPr lang="fa-IR" sz="4400" dirty="0"/>
          </a:p>
        </p:txBody>
      </p:sp>
    </p:spTree>
    <p:extLst>
      <p:ext uri="{BB962C8B-B14F-4D97-AF65-F5344CB8AC3E}">
        <p14:creationId xmlns:p14="http://schemas.microsoft.com/office/powerpoint/2010/main" val="2212593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244" y="225287"/>
            <a:ext cx="7854206" cy="611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38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992" y="251171"/>
            <a:ext cx="7719237" cy="568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48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475" y="198852"/>
            <a:ext cx="8196184" cy="5976937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9077739" y="5923721"/>
            <a:ext cx="287920" cy="17227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5-Point Star 6"/>
          <p:cNvSpPr/>
          <p:nvPr/>
        </p:nvSpPr>
        <p:spPr>
          <a:xfrm>
            <a:off x="4529074" y="5897217"/>
            <a:ext cx="287920" cy="17227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19904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325" y="576466"/>
            <a:ext cx="8693150" cy="547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08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606" y="264258"/>
            <a:ext cx="7696698" cy="600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99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103" y="97448"/>
            <a:ext cx="8432919" cy="625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11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108" y="116552"/>
            <a:ext cx="8765075" cy="617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45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2148" y="92434"/>
            <a:ext cx="8225281" cy="628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78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947" y="0"/>
            <a:ext cx="8323691" cy="632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97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296" y="176335"/>
            <a:ext cx="8238329" cy="607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9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3614" y="589085"/>
            <a:ext cx="8183704" cy="545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99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9895" y="0"/>
            <a:ext cx="8177874" cy="614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98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378069"/>
            <a:ext cx="8668889" cy="5811716"/>
          </a:xfrm>
        </p:spPr>
        <p:txBody>
          <a:bodyPr/>
          <a:lstStyle/>
          <a:p>
            <a:pPr marL="0" indent="0">
              <a:buNone/>
            </a:pP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0"/>
            <a:ext cx="866888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49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371" y="646595"/>
            <a:ext cx="8667750" cy="535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65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4854" y="483944"/>
            <a:ext cx="8130546" cy="5751512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8686800" y="1450730"/>
            <a:ext cx="237392" cy="21101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7009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931" y="545734"/>
            <a:ext cx="7516113" cy="5443537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8774723" y="1468315"/>
            <a:ext cx="237392" cy="21101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7212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23" y="395287"/>
            <a:ext cx="893445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09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33" y="518379"/>
            <a:ext cx="897255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77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454" y="87105"/>
            <a:ext cx="8229600" cy="631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70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14" y="543872"/>
            <a:ext cx="8986471" cy="5769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010" y="74002"/>
            <a:ext cx="814387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84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58" y="983638"/>
            <a:ext cx="89535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76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5511" y="607036"/>
            <a:ext cx="7840924" cy="56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32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22" y="321285"/>
            <a:ext cx="8924925" cy="5705475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8704385" y="1521069"/>
            <a:ext cx="123092" cy="12309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5-Point Star 5"/>
          <p:cNvSpPr/>
          <p:nvPr/>
        </p:nvSpPr>
        <p:spPr>
          <a:xfrm>
            <a:off x="8945624" y="1521068"/>
            <a:ext cx="123092" cy="12309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46161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0129" y="616072"/>
            <a:ext cx="7299904" cy="532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01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2268" y="500796"/>
            <a:ext cx="715320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1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97902" y="2160589"/>
            <a:ext cx="8476100" cy="3880773"/>
          </a:xfrm>
        </p:spPr>
        <p:txBody>
          <a:bodyPr/>
          <a:lstStyle/>
          <a:p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02" y="0"/>
            <a:ext cx="8539344" cy="643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88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86863"/>
            <a:ext cx="8596668" cy="5654500"/>
          </a:xfrm>
        </p:spPr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85" y="386863"/>
            <a:ext cx="8989035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68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1216" y="378558"/>
            <a:ext cx="7567359" cy="579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45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746" y="470453"/>
            <a:ext cx="7840235" cy="558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334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253</TotalTime>
  <Words>10</Words>
  <Application>Microsoft Office PowerPoint</Application>
  <PresentationFormat>Widescreen</PresentationFormat>
  <Paragraphs>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34</cp:revision>
  <dcterms:created xsi:type="dcterms:W3CDTF">2020-03-20T17:43:31Z</dcterms:created>
  <dcterms:modified xsi:type="dcterms:W3CDTF">2020-03-21T06:59:37Z</dcterms:modified>
</cp:coreProperties>
</file>