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5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633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974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5254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5280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94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58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120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88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803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62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372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746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702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268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300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84DFF-85A7-4974-BD97-C8567A55F718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0ABEF6A-D8CE-4E97-9232-A61ED72BC7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095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پنجم آمار و احتمالات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sz="3200" b="1" dirty="0" smtClean="0">
                <a:cs typeface="B Nazanin" panose="00000400000000000000" pitchFamily="2" charset="-78"/>
              </a:rPr>
              <a:t>کارشناسی  برق ، الکترونیک و حسابداری دانشگاه فنی یاسوج</a:t>
            </a:r>
          </a:p>
          <a:p>
            <a:r>
              <a:rPr lang="fa-IR" sz="3200" b="1" dirty="0" smtClean="0">
                <a:cs typeface="B Nazanin" panose="00000400000000000000" pitchFamily="2" charset="-78"/>
              </a:rPr>
              <a:t>مدرس 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9944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46" y="402956"/>
            <a:ext cx="11220773" cy="602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9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73" y="201478"/>
            <a:ext cx="11685722" cy="65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77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6" y="216976"/>
            <a:ext cx="11840705" cy="6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61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030" y="1180546"/>
            <a:ext cx="10640662" cy="449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8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7" y="0"/>
            <a:ext cx="12068014" cy="672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76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-827008" y="108488"/>
            <a:ext cx="1272970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a-IR" b="1">
                <a:cs typeface="B Nazanin" panose="00000400000000000000" pitchFamily="2" charset="-78"/>
              </a:rPr>
              <a:t>نکاتی در باره شاخصهای پراکندگی</a:t>
            </a:r>
            <a:endParaRPr lang="fa-IR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648" y="691476"/>
            <a:ext cx="9594704" cy="547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86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123986"/>
            <a:ext cx="11856204" cy="673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83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1" y="185979"/>
            <a:ext cx="11871700" cy="649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98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73" y="126187"/>
            <a:ext cx="11778712" cy="660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25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1" y="139485"/>
            <a:ext cx="11809709" cy="6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2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69" y="278969"/>
            <a:ext cx="11561736" cy="6090833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درجلسه قبل محاسبه میانگین و میانه از روی جدول را دیدید دراین جلسه محاسبه مد از روی جدول را بررسی می کنیم ، سپس چند مثال حل می کنیم، بعد به معرفی شاخصهای پراکندگی می پردازیم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5037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4712"/>
          </a:xfrm>
        </p:spPr>
        <p:txBody>
          <a:bodyPr/>
          <a:lstStyle/>
          <a:p>
            <a:r>
              <a:rPr lang="fa-IR" dirty="0" smtClean="0"/>
              <a:t>دانشجویان محترم تمرینات زیر را حل کنید و به همان شماره واتساپی که در جلسه قبل معرفی کردم بفرستید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59696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960895"/>
            <a:ext cx="11732215" cy="23867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76" y="3828081"/>
            <a:ext cx="11747715" cy="24487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41702"/>
            <a:ext cx="11794210" cy="33863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02648" y="517422"/>
            <a:ext cx="1167610" cy="406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4445" y="3828081"/>
            <a:ext cx="1066078" cy="54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73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29" y="385005"/>
            <a:ext cx="10970602" cy="21567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3921" y="662178"/>
            <a:ext cx="1167610" cy="41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232475"/>
            <a:ext cx="11840705" cy="65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2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247973"/>
            <a:ext cx="11763214" cy="64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5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74" y="216976"/>
            <a:ext cx="11825206" cy="65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7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247972"/>
            <a:ext cx="11933695" cy="6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8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9" y="139485"/>
            <a:ext cx="11809708" cy="22937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89" y="2634712"/>
            <a:ext cx="11949192" cy="406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1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154983"/>
            <a:ext cx="11902698" cy="649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2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0" y="123986"/>
            <a:ext cx="11840705" cy="66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608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79</Words>
  <Application>Microsoft Office PowerPoint</Application>
  <PresentationFormat>Widescreen</PresentationFormat>
  <Paragraphs>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پنجم آمار و احتمالات مهندسی</vt:lpstr>
      <vt:lpstr>درجلسه قبل محاسبه میانگین و میانه از روی جدول را دیدید دراین جلسه محاسبه مد از روی جدول را بررسی می کنیم ، سپس چند مثال حل می کنیم، بعد به معرفی شاخصهای پراکندگی می پردازیم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دانشجویان محترم تمرینات زیر را حل کنید و به همان شماره واتساپی که در جلسه قبل معرفی کردم بفرستید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جلسه پنجم آمار و احتمالات مهندسی</dc:title>
  <dc:creator>n</dc:creator>
  <cp:lastModifiedBy>n</cp:lastModifiedBy>
  <cp:revision>9</cp:revision>
  <dcterms:created xsi:type="dcterms:W3CDTF">2020-03-14T06:42:21Z</dcterms:created>
  <dcterms:modified xsi:type="dcterms:W3CDTF">2020-03-14T13:48:46Z</dcterms:modified>
</cp:coreProperties>
</file>