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5" r:id="rId18"/>
    <p:sldId id="273" r:id="rId19"/>
    <p:sldId id="274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041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9F4F-EE75-45E1-AB0C-5CB9DFB20D37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0A69-FFB6-49F8-9C53-B6E81FAAD3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76265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9F4F-EE75-45E1-AB0C-5CB9DFB20D37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0A69-FFB6-49F8-9C53-B6E81FAAD3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6994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9F4F-EE75-45E1-AB0C-5CB9DFB20D37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0A69-FFB6-49F8-9C53-B6E81FAAD317}" type="slidenum">
              <a:rPr lang="fa-IR" smtClean="0"/>
              <a:t>‹#›</a:t>
            </a:fld>
            <a:endParaRPr lang="fa-I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7418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9F4F-EE75-45E1-AB0C-5CB9DFB20D37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0A69-FFB6-49F8-9C53-B6E81FAAD3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49639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9F4F-EE75-45E1-AB0C-5CB9DFB20D37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0A69-FFB6-49F8-9C53-B6E81FAAD317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7274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9F4F-EE75-45E1-AB0C-5CB9DFB20D37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0A69-FFB6-49F8-9C53-B6E81FAAD3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897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9F4F-EE75-45E1-AB0C-5CB9DFB20D37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0A69-FFB6-49F8-9C53-B6E81FAAD3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75680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9F4F-EE75-45E1-AB0C-5CB9DFB20D37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0A69-FFB6-49F8-9C53-B6E81FAAD3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01793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9F4F-EE75-45E1-AB0C-5CB9DFB20D37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0A69-FFB6-49F8-9C53-B6E81FAAD3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93199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9F4F-EE75-45E1-AB0C-5CB9DFB20D37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0A69-FFB6-49F8-9C53-B6E81FAAD3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61557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9F4F-EE75-45E1-AB0C-5CB9DFB20D37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0A69-FFB6-49F8-9C53-B6E81FAAD3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81454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9F4F-EE75-45E1-AB0C-5CB9DFB20D37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0A69-FFB6-49F8-9C53-B6E81FAAD3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9336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9F4F-EE75-45E1-AB0C-5CB9DFB20D37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0A69-FFB6-49F8-9C53-B6E81FAAD3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1773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9F4F-EE75-45E1-AB0C-5CB9DFB20D37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0A69-FFB6-49F8-9C53-B6E81FAAD3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3421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9F4F-EE75-45E1-AB0C-5CB9DFB20D37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0A69-FFB6-49F8-9C53-B6E81FAAD3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93897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9F4F-EE75-45E1-AB0C-5CB9DFB20D37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0A69-FFB6-49F8-9C53-B6E81FAAD3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7776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B9F4F-EE75-45E1-AB0C-5CB9DFB20D37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D600A69-FFB6-49F8-9C53-B6E81FAAD3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3728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به نام خدا</a:t>
            </a:r>
            <a:br>
              <a:rPr lang="fa-IR" dirty="0" smtClean="0"/>
            </a:br>
            <a:r>
              <a:rPr lang="fa-IR" dirty="0" smtClean="0"/>
              <a:t> جلسه چهارم آمار و احتمالات مهندسی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کارشناسی  برق ، الکترونیک و حسابداری دانشگاه فنی یاسوج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مدرس : دکتر هوشنگ بهروزی زاده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6158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51" y="325464"/>
            <a:ext cx="11375755" cy="6183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06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458" y="185980"/>
            <a:ext cx="11468745" cy="646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325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946" y="433954"/>
            <a:ext cx="11375756" cy="570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531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76" y="232475"/>
            <a:ext cx="11794210" cy="632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362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956" y="480446"/>
            <a:ext cx="11375755" cy="599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556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85" y="201478"/>
            <a:ext cx="11809707" cy="6509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681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949" y="278970"/>
            <a:ext cx="11189776" cy="598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293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54" y="480447"/>
            <a:ext cx="11189776" cy="619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630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444" y="232475"/>
            <a:ext cx="11282766" cy="6447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267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82170"/>
          </a:xfrm>
        </p:spPr>
        <p:txBody>
          <a:bodyPr/>
          <a:lstStyle/>
          <a:p>
            <a:r>
              <a:rPr lang="fa-IR" dirty="0" smtClean="0"/>
              <a:t>دانشجویان محترم تمرینات زیر را حل کنید و به همان شماره واتساپی که در جلسه قبل معرفی کردم بفرستید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02815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420" y="232474"/>
            <a:ext cx="10764865" cy="5269424"/>
          </a:xfrm>
        </p:spPr>
        <p:txBody>
          <a:bodyPr>
            <a:normAutofit/>
          </a:bodyPr>
          <a:lstStyle/>
          <a:p>
            <a:r>
              <a:rPr lang="fa-IR" dirty="0" smtClean="0"/>
              <a:t>در جلسه سوم نمودارهای میله ای ، مستطیلی و چندبر فراوانی بررسی شد، حالا در این جلسه نمودار دایره ای را معرفی و تعدادی مثال حل می کنیم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713391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448" y="633526"/>
            <a:ext cx="11344759" cy="596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978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471" y="-1"/>
            <a:ext cx="11685722" cy="283619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957" y="2628702"/>
            <a:ext cx="11360258" cy="344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4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22725" y="921457"/>
            <a:ext cx="975540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a-IR" sz="36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تمرین 5</a:t>
            </a: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83" y="154984"/>
            <a:ext cx="11887200" cy="655578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4992" y="340963"/>
            <a:ext cx="1624500" cy="78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122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957" y="278969"/>
            <a:ext cx="11360258" cy="635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422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81" y="0"/>
            <a:ext cx="11840705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835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939" y="532687"/>
            <a:ext cx="10957301" cy="602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028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315" y="402955"/>
            <a:ext cx="11723878" cy="6137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040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959" y="170481"/>
            <a:ext cx="11422251" cy="647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273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464" y="325464"/>
            <a:ext cx="11360258" cy="623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89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58183"/>
          </a:xfrm>
        </p:spPr>
        <p:txBody>
          <a:bodyPr>
            <a:normAutofit/>
          </a:bodyPr>
          <a:lstStyle/>
          <a:p>
            <a:r>
              <a:rPr lang="fa-IR" dirty="0" smtClean="0">
                <a:cs typeface="B Nazanin" panose="00000400000000000000" pitchFamily="2" charset="-78"/>
              </a:rPr>
              <a:t>همانطوریکه در جلسه اول گفتیم شاخصهای آماری دو دسته اند مرکزی و پراکندگی که در این جلسه قسمتی از شاخصهای مرکزی را بررسی می کنیم . که مهمترین آنها میانگین ، میانه و مد می باشد.</a:t>
            </a: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78014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105</Words>
  <Application>Microsoft Office PowerPoint</Application>
  <PresentationFormat>Widescreen</PresentationFormat>
  <Paragraphs>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B Nazanin</vt:lpstr>
      <vt:lpstr>Calibri</vt:lpstr>
      <vt:lpstr>Tahoma</vt:lpstr>
      <vt:lpstr>Trebuchet MS</vt:lpstr>
      <vt:lpstr>Wingdings 3</vt:lpstr>
      <vt:lpstr>Facet</vt:lpstr>
      <vt:lpstr>به نام خدا  جلسه چهارم آمار و احتمالات مهندسی</vt:lpstr>
      <vt:lpstr>در جلسه سوم نمودارهای میله ای ، مستطیلی و چندبر فراوانی بررسی شد، حالا در این جلسه نمودار دایره ای را معرفی و تعدادی مثال حل می کنیم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همانطوریکه در جلسه اول گفتیم شاخصهای آماری دو دسته اند مرکزی و پراکندگی که در این جلسه قسمتی از شاخصهای مرکزی را بررسی می کنیم . که مهمترین آنها میانگین ، میانه و مد می باشد.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دانشجویان محترم تمرینات زیر را حل کنید و به همان شماره واتساپی که در جلسه قبل معرفی کردم بفرستید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جلسه چهارم آمار و احتمالات مهندسی</dc:title>
  <dc:creator>n</dc:creator>
  <cp:lastModifiedBy>n</cp:lastModifiedBy>
  <cp:revision>9</cp:revision>
  <dcterms:created xsi:type="dcterms:W3CDTF">2020-03-14T06:02:55Z</dcterms:created>
  <dcterms:modified xsi:type="dcterms:W3CDTF">2020-03-14T13:49:33Z</dcterms:modified>
</cp:coreProperties>
</file>