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</p:sldIdLst>
  <p:sldSz cx="12192000" cy="6858000"/>
  <p:notesSz cx="6858000" cy="9144000"/>
  <p:defaultTextStyle>
    <a:defPPr>
      <a:defRPr lang="fa-IR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1041" autoAdjust="0"/>
    <p:restoredTop sz="94660"/>
  </p:normalViewPr>
  <p:slideViewPr>
    <p:cSldViewPr snapToGrid="0">
      <p:cViewPr varScale="1">
        <p:scale>
          <a:sx n="61" d="100"/>
          <a:sy n="61" d="100"/>
        </p:scale>
        <p:origin x="66" y="3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F7290-AF40-44F9-A76C-9D28A0A28726}" type="datetimeFigureOut">
              <a:rPr lang="fa-IR" smtClean="0"/>
              <a:t>07/20/1441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2862B-B632-4A67-8BA0-F90F9C92B78B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42288722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F7290-AF40-44F9-A76C-9D28A0A28726}" type="datetimeFigureOut">
              <a:rPr lang="fa-IR" smtClean="0"/>
              <a:t>07/20/1441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2862B-B632-4A67-8BA0-F90F9C92B78B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0075393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F7290-AF40-44F9-A76C-9D28A0A28726}" type="datetimeFigureOut">
              <a:rPr lang="fa-IR" smtClean="0"/>
              <a:t>07/20/1441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2862B-B632-4A67-8BA0-F90F9C92B78B}" type="slidenum">
              <a:rPr lang="fa-IR" smtClean="0"/>
              <a:t>‹#›</a:t>
            </a:fld>
            <a:endParaRPr lang="fa-IR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5859029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F7290-AF40-44F9-A76C-9D28A0A28726}" type="datetimeFigureOut">
              <a:rPr lang="fa-IR" smtClean="0"/>
              <a:t>07/20/1441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2862B-B632-4A67-8BA0-F90F9C92B78B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425678089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F7290-AF40-44F9-A76C-9D28A0A28726}" type="datetimeFigureOut">
              <a:rPr lang="fa-IR" smtClean="0"/>
              <a:t>07/20/1441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2862B-B632-4A67-8BA0-F90F9C92B78B}" type="slidenum">
              <a:rPr lang="fa-IR" smtClean="0"/>
              <a:t>‹#›</a:t>
            </a:fld>
            <a:endParaRPr lang="fa-IR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42205645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F7290-AF40-44F9-A76C-9D28A0A28726}" type="datetimeFigureOut">
              <a:rPr lang="fa-IR" smtClean="0"/>
              <a:t>07/20/1441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2862B-B632-4A67-8BA0-F90F9C92B78B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71338869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F7290-AF40-44F9-A76C-9D28A0A28726}" type="datetimeFigureOut">
              <a:rPr lang="fa-IR" smtClean="0"/>
              <a:t>07/20/1441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2862B-B632-4A67-8BA0-F90F9C92B78B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59311788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F7290-AF40-44F9-A76C-9D28A0A28726}" type="datetimeFigureOut">
              <a:rPr lang="fa-IR" smtClean="0"/>
              <a:t>07/20/1441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2862B-B632-4A67-8BA0-F90F9C92B78B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7541666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F7290-AF40-44F9-A76C-9D28A0A28726}" type="datetimeFigureOut">
              <a:rPr lang="fa-IR" smtClean="0"/>
              <a:t>07/20/1441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2862B-B632-4A67-8BA0-F90F9C92B78B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4806826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F7290-AF40-44F9-A76C-9D28A0A28726}" type="datetimeFigureOut">
              <a:rPr lang="fa-IR" smtClean="0"/>
              <a:t>07/20/1441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2862B-B632-4A67-8BA0-F90F9C92B78B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092949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F7290-AF40-44F9-A76C-9D28A0A28726}" type="datetimeFigureOut">
              <a:rPr lang="fa-IR" smtClean="0"/>
              <a:t>07/20/1441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2862B-B632-4A67-8BA0-F90F9C92B78B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7426700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F7290-AF40-44F9-A76C-9D28A0A28726}" type="datetimeFigureOut">
              <a:rPr lang="fa-IR" smtClean="0"/>
              <a:t>07/20/1441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2862B-B632-4A67-8BA0-F90F9C92B78B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2293962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F7290-AF40-44F9-A76C-9D28A0A28726}" type="datetimeFigureOut">
              <a:rPr lang="fa-IR" smtClean="0"/>
              <a:t>07/20/1441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2862B-B632-4A67-8BA0-F90F9C92B78B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5072649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F7290-AF40-44F9-A76C-9D28A0A28726}" type="datetimeFigureOut">
              <a:rPr lang="fa-IR" smtClean="0"/>
              <a:t>07/20/1441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2862B-B632-4A67-8BA0-F90F9C92B78B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1972203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F7290-AF40-44F9-A76C-9D28A0A28726}" type="datetimeFigureOut">
              <a:rPr lang="fa-IR" smtClean="0"/>
              <a:t>07/20/1441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2862B-B632-4A67-8BA0-F90F9C92B78B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8335938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F7290-AF40-44F9-A76C-9D28A0A28726}" type="datetimeFigureOut">
              <a:rPr lang="fa-IR" smtClean="0"/>
              <a:t>07/20/1441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2862B-B632-4A67-8BA0-F90F9C92B78B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1100139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0F7290-AF40-44F9-A76C-9D28A0A28726}" type="datetimeFigureOut">
              <a:rPr lang="fa-IR" smtClean="0"/>
              <a:t>07/20/1441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4C2862B-B632-4A67-8BA0-F90F9C92B78B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789185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1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342900" indent="-3429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emf"/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emf"/><Relationship Id="rId3" Type="http://schemas.openxmlformats.org/officeDocument/2006/relationships/image" Target="../media/image21.emf"/><Relationship Id="rId7" Type="http://schemas.openxmlformats.org/officeDocument/2006/relationships/image" Target="../media/image25.emf"/><Relationship Id="rId2" Type="http://schemas.openxmlformats.org/officeDocument/2006/relationships/image" Target="../media/image20.e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4.emf"/><Relationship Id="rId5" Type="http://schemas.openxmlformats.org/officeDocument/2006/relationships/image" Target="../media/image23.emf"/><Relationship Id="rId4" Type="http://schemas.openxmlformats.org/officeDocument/2006/relationships/image" Target="../media/image22.emf"/><Relationship Id="rId9" Type="http://schemas.openxmlformats.org/officeDocument/2006/relationships/image" Target="../media/image27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emf"/><Relationship Id="rId2" Type="http://schemas.openxmlformats.org/officeDocument/2006/relationships/image" Target="../media/image28.emf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1.emf"/><Relationship Id="rId4" Type="http://schemas.openxmlformats.org/officeDocument/2006/relationships/image" Target="../media/image30.em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a-IR" dirty="0" smtClean="0"/>
              <a:t>به نام خدا</a:t>
            </a:r>
            <a:br>
              <a:rPr lang="fa-IR" dirty="0" smtClean="0"/>
            </a:br>
            <a:r>
              <a:rPr lang="fa-IR" dirty="0" smtClean="0"/>
              <a:t> جلسه چهارم  ریاضی عمومی 2</a:t>
            </a:r>
            <a:endParaRPr lang="fa-I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a-IR" b="1" dirty="0" smtClean="0">
                <a:cs typeface="B Nazanin" panose="00000400000000000000" pitchFamily="2" charset="-78"/>
              </a:rPr>
              <a:t>کارشناسی برق و الکترونیک </a:t>
            </a:r>
          </a:p>
          <a:p>
            <a:r>
              <a:rPr lang="fa-IR" b="1" dirty="0" smtClean="0">
                <a:cs typeface="B Nazanin" panose="00000400000000000000" pitchFamily="2" charset="-78"/>
              </a:rPr>
              <a:t>مدرس: دکتر هوشنگ بهروزی زاده</a:t>
            </a:r>
          </a:p>
          <a:p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290939088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0482" y="166543"/>
            <a:ext cx="11902326" cy="3165593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3332135"/>
            <a:ext cx="12072808" cy="35258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6936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123985"/>
            <a:ext cx="12192000" cy="67340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766567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6977" y="216977"/>
            <a:ext cx="11747716" cy="154983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6977" y="1766806"/>
            <a:ext cx="11747716" cy="509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798233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0964" y="201478"/>
            <a:ext cx="11639226" cy="63853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782474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70481"/>
            <a:ext cx="12057681" cy="1472339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2476" y="1555288"/>
            <a:ext cx="11639226" cy="50624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281559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6977" y="139485"/>
            <a:ext cx="11778712" cy="65712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707962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6976" y="232475"/>
            <a:ext cx="11778712" cy="63233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511297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3472" y="247971"/>
            <a:ext cx="11809708" cy="64162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170398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8490" y="1617998"/>
            <a:ext cx="11251769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a-IR" sz="3600" dirty="0" smtClean="0"/>
              <a:t>دانشجویان محترم تمرینات صفحه بعد را حل کنید و به شماره واتساپ زیر بفرستید جهت نمره میان ترم                            09171439306</a:t>
            </a:r>
            <a:endParaRPr lang="fa-IR" sz="3600" dirty="0"/>
          </a:p>
        </p:txBody>
      </p:sp>
    </p:spTree>
    <p:extLst>
      <p:ext uri="{BB962C8B-B14F-4D97-AF65-F5344CB8AC3E}">
        <p14:creationId xmlns:p14="http://schemas.microsoft.com/office/powerpoint/2010/main" val="376105215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5464" y="216977"/>
            <a:ext cx="11866536" cy="1569952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6976" y="1786929"/>
            <a:ext cx="11670224" cy="16072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5464" y="3394129"/>
            <a:ext cx="11561735" cy="1723538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67463" y="4726981"/>
            <a:ext cx="11772137" cy="2028881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0219168" y="619337"/>
            <a:ext cx="1827563" cy="444609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0364334" y="2189288"/>
            <a:ext cx="1675266" cy="739891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0422231" y="3626604"/>
            <a:ext cx="1624500" cy="685220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10740325" y="4917586"/>
            <a:ext cx="1204875" cy="6351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70147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679214"/>
          </a:xfrm>
        </p:spPr>
        <p:txBody>
          <a:bodyPr>
            <a:normAutofit/>
          </a:bodyPr>
          <a:lstStyle/>
          <a:p>
            <a:r>
              <a:rPr lang="fa-IR" dirty="0" smtClean="0"/>
              <a:t>در جلسات قبل مختصات سه بعدی ، معرفی بردار ، مختصات بردار ، بردارهای موازی و انواع ضرب بردارها را بررسی کردیم حال بحث خط و صفحه را شروع می کنیم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382570671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2475" y="356461"/>
            <a:ext cx="11809708" cy="1580827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3471620"/>
            <a:ext cx="12042183" cy="2572718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417683" y="650929"/>
            <a:ext cx="1624500" cy="78176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755995" y="4012798"/>
            <a:ext cx="1436005" cy="7451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5615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5980" y="139485"/>
            <a:ext cx="11809708" cy="64627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39072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0481" y="108488"/>
            <a:ext cx="11856204" cy="67495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44219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23986"/>
            <a:ext cx="12191999" cy="65867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50035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9485" y="108489"/>
            <a:ext cx="11887200" cy="1580826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9485" y="1447311"/>
            <a:ext cx="11887199" cy="52324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14036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4983" y="123986"/>
            <a:ext cx="11871701" cy="24797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95086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9484" y="139485"/>
            <a:ext cx="12052515" cy="66022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79358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12192000" cy="6857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9882175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31</TotalTime>
  <Words>63</Words>
  <Application>Microsoft Office PowerPoint</Application>
  <PresentationFormat>Widescreen</PresentationFormat>
  <Paragraphs>5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6" baseType="lpstr">
      <vt:lpstr>Arial</vt:lpstr>
      <vt:lpstr>B Nazanin</vt:lpstr>
      <vt:lpstr>Tahoma</vt:lpstr>
      <vt:lpstr>Trebuchet MS</vt:lpstr>
      <vt:lpstr>Wingdings 3</vt:lpstr>
      <vt:lpstr>Facet</vt:lpstr>
      <vt:lpstr>به نام خدا  جلسه چهارم  ریاضی عمومی 2</vt:lpstr>
      <vt:lpstr>در جلسات قبل مختصات سه بعدی ، معرفی بردار ، مختصات بردار ، بردارهای موازی و انواع ضرب بردارها را بررسی کردیم حال بحث خط و صفحه را شروع می کنیم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جلسه چهارم  ریاضی عمومی 2</dc:title>
  <dc:creator>n</dc:creator>
  <cp:lastModifiedBy>n</cp:lastModifiedBy>
  <cp:revision>7</cp:revision>
  <dcterms:created xsi:type="dcterms:W3CDTF">2020-03-14T08:35:29Z</dcterms:created>
  <dcterms:modified xsi:type="dcterms:W3CDTF">2020-03-14T13:51:41Z</dcterms:modified>
</cp:coreProperties>
</file>