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88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753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590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6780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056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3388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3117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416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06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29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267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939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726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72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359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001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91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 smtClean="0"/>
              <a:t> جلسه چهارم  ریاضی عمومی 2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کارشناسی برق و الکترونیک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مدرس: دکتر هوشنگ بهروزی زاده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939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2" y="166543"/>
            <a:ext cx="11902326" cy="31655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32135"/>
            <a:ext cx="12072808" cy="352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3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3985"/>
            <a:ext cx="12192000" cy="673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6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7" y="216977"/>
            <a:ext cx="11747716" cy="15498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77" y="1766806"/>
            <a:ext cx="11747716" cy="509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8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64" y="201478"/>
            <a:ext cx="11639226" cy="638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24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481"/>
            <a:ext cx="12057681" cy="14723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76" y="1555288"/>
            <a:ext cx="11639226" cy="506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15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7" y="139485"/>
            <a:ext cx="11778712" cy="657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7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6" y="232475"/>
            <a:ext cx="11778712" cy="632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112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72" y="247971"/>
            <a:ext cx="11809708" cy="641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03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490" y="1617998"/>
            <a:ext cx="11251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/>
              <a:t>دانشجویان محترم تمرینات صفحه بعد را حل کنید و به شماره واتساپ زیر بفرستید جهت نمره میان ترم                            09171439306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761052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64" y="216977"/>
            <a:ext cx="11866536" cy="15699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76" y="1786929"/>
            <a:ext cx="11670224" cy="160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464" y="3394129"/>
            <a:ext cx="11561735" cy="1723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463" y="4726981"/>
            <a:ext cx="11772137" cy="20288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19168" y="619337"/>
            <a:ext cx="1827563" cy="4446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4334" y="2189288"/>
            <a:ext cx="1675266" cy="7398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22231" y="3626604"/>
            <a:ext cx="1624500" cy="6852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40325" y="4917586"/>
            <a:ext cx="1204875" cy="63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1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9214"/>
          </a:xfrm>
        </p:spPr>
        <p:txBody>
          <a:bodyPr>
            <a:normAutofit/>
          </a:bodyPr>
          <a:lstStyle/>
          <a:p>
            <a:r>
              <a:rPr lang="fa-IR" dirty="0" smtClean="0"/>
              <a:t>در جلسات قبل مختصات سه بعدی ، معرفی بردار ، مختصات بردار ، بردارهای موازی و انواع ضرب بردارها را بررسی کردیم حال بحث خط و صفحه را شروع می کنیم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25706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75" y="356461"/>
            <a:ext cx="11809708" cy="15808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71620"/>
            <a:ext cx="12042183" cy="25727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7683" y="650929"/>
            <a:ext cx="1624500" cy="781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5995" y="4012798"/>
            <a:ext cx="1436005" cy="74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80" y="139485"/>
            <a:ext cx="11809708" cy="646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90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1" y="108488"/>
            <a:ext cx="11856204" cy="674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2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986"/>
            <a:ext cx="12191999" cy="658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00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5" y="108489"/>
            <a:ext cx="11887200" cy="15808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85" y="1447311"/>
            <a:ext cx="11887199" cy="523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0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3" y="123986"/>
            <a:ext cx="11871701" cy="247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0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4" y="139485"/>
            <a:ext cx="12052515" cy="660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3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821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63</Words>
  <Application>Microsoft Office PowerPoint</Application>
  <PresentationFormat>Widescreen</PresentationFormat>
  <Paragraphs>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 Nazanin</vt:lpstr>
      <vt:lpstr>Tahoma</vt:lpstr>
      <vt:lpstr>Trebuchet MS</vt:lpstr>
      <vt:lpstr>Wingdings 3</vt:lpstr>
      <vt:lpstr>Facet</vt:lpstr>
      <vt:lpstr>به نام خدا  جلسه چهارم  ریاضی عمومی 2</vt:lpstr>
      <vt:lpstr>در جلسات قبل مختصات سه بعدی ، معرفی بردار ، مختصات بردار ، بردارهای موازی و انواع ضرب بردارها را بررسی کردیم حال بحث خط و صفحه را شروع می کنیم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چهارم  ریاضی عمومی 2</dc:title>
  <dc:creator>n</dc:creator>
  <cp:lastModifiedBy>n</cp:lastModifiedBy>
  <cp:revision>7</cp:revision>
  <dcterms:created xsi:type="dcterms:W3CDTF">2020-03-14T08:35:29Z</dcterms:created>
  <dcterms:modified xsi:type="dcterms:W3CDTF">2020-03-14T13:51:41Z</dcterms:modified>
</cp:coreProperties>
</file>