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7" r:id="rId3"/>
    <p:sldId id="276" r:id="rId4"/>
    <p:sldId id="278" r:id="rId5"/>
    <p:sldId id="279" r:id="rId6"/>
    <p:sldId id="280" r:id="rId7"/>
    <p:sldId id="277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73" r:id="rId16"/>
    <p:sldId id="275" r:id="rId17"/>
    <p:sldId id="288" r:id="rId1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4254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4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0051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578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3278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1895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5236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9476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21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838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991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735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186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641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032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888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F7290-AF40-44F9-A76C-9D28A0A28726}" type="datetimeFigureOut">
              <a:rPr lang="fa-IR" smtClean="0"/>
              <a:t>07/20/1441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C2862B-B632-4A67-8BA0-F90F9C92B78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755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به نام خدا</a:t>
            </a:r>
            <a:br>
              <a:rPr lang="fa-IR" dirty="0" smtClean="0"/>
            </a:br>
            <a:r>
              <a:rPr lang="fa-IR" dirty="0" smtClean="0"/>
              <a:t> جلسه سوم  ریاضی مهندسی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کارشناسی برق و الکترونیک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مدرس: دکتر هوشنگ بهروزی زاده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939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975"/>
            <a:ext cx="12192000" cy="716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93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86" y="139484"/>
            <a:ext cx="11887200" cy="67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425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5768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929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81" y="154983"/>
            <a:ext cx="11794210" cy="6431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51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62" y="371959"/>
            <a:ext cx="11360258" cy="594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8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490" y="1617998"/>
            <a:ext cx="112517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/>
              <a:t>دانشجویان محترم تمرینات صفحه بعد را حل کنید و به شماره واتساپ زیر بفرستید جهت نمره میان ترم                            09171439306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76105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69" y="387459"/>
            <a:ext cx="11716719" cy="22317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" y="2666812"/>
            <a:ext cx="11391254" cy="37649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33644" y="728420"/>
            <a:ext cx="1462044" cy="7749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0325" y="3413654"/>
            <a:ext cx="1255363" cy="89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581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70" y="646333"/>
            <a:ext cx="11174277" cy="33878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8313" y="1410346"/>
            <a:ext cx="1624500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7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79214"/>
          </a:xfrm>
        </p:spPr>
        <p:txBody>
          <a:bodyPr>
            <a:normAutofit/>
          </a:bodyPr>
          <a:lstStyle/>
          <a:p>
            <a:r>
              <a:rPr lang="fa-IR" dirty="0" smtClean="0"/>
              <a:t>در جلسات قبل معرفی اعداد مختلط، چهار عمل اصلی آنها، معکوس ، مزدوج و اندازه ( هنگ ) یا قدرمطلق این اعداد را بررسی کردیم ، حال بقیه مطالب مربوط به اعداد مختلط بیان می کنیم.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2570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247973"/>
            <a:ext cx="11964692" cy="63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87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963" y="316734"/>
            <a:ext cx="11592732" cy="622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0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4" y="542442"/>
            <a:ext cx="11918196" cy="23247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54" y="2867186"/>
            <a:ext cx="11639226" cy="342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96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76" y="464949"/>
            <a:ext cx="11623729" cy="590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9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0"/>
            <a:ext cx="11608230" cy="22003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00365"/>
            <a:ext cx="11608230" cy="444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92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986"/>
            <a:ext cx="12192000" cy="673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16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8" y="201477"/>
            <a:ext cx="11933695" cy="19682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40217"/>
            <a:ext cx="3908954" cy="30233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596" y="2169762"/>
            <a:ext cx="8353587" cy="424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5914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71</Words>
  <Application>Microsoft Office PowerPoint</Application>
  <PresentationFormat>Widescreen</PresentationFormat>
  <Paragraphs>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 Nazanin</vt:lpstr>
      <vt:lpstr>Tahoma</vt:lpstr>
      <vt:lpstr>Trebuchet MS</vt:lpstr>
      <vt:lpstr>Wingdings 3</vt:lpstr>
      <vt:lpstr>Facet</vt:lpstr>
      <vt:lpstr>به نام خدا  جلسه سوم  ریاضی مهندسی</vt:lpstr>
      <vt:lpstr>در جلسات قبل معرفی اعداد مختلط، چهار عمل اصلی آنها، معکوس ، مزدوج و اندازه ( هنگ ) یا قدرمطلق این اعداد را بررسی کردیم ، حال بقیه مطالب مربوط به اعداد مختلط بیان می کنیم.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چهارم  ریاضی عمومی 2</dc:title>
  <dc:creator>n</dc:creator>
  <cp:lastModifiedBy>n</cp:lastModifiedBy>
  <cp:revision>18</cp:revision>
  <dcterms:created xsi:type="dcterms:W3CDTF">2020-03-14T08:35:29Z</dcterms:created>
  <dcterms:modified xsi:type="dcterms:W3CDTF">2020-03-14T13:59:48Z</dcterms:modified>
</cp:coreProperties>
</file>