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772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375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3953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388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6541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31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953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0140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48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362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515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735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772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128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344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987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788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C40F7A6-55A1-44E6-967F-05CEAC15D84C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008F5CE-7D35-41E7-A564-C8EF381F40B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421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68" y="1671392"/>
            <a:ext cx="8164064" cy="35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87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231" y="780680"/>
            <a:ext cx="7973538" cy="529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8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073" y="1018838"/>
            <a:ext cx="7725853" cy="482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06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336" y="599680"/>
            <a:ext cx="8621328" cy="56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750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309" y="571101"/>
            <a:ext cx="8459381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6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257" y="2619262"/>
            <a:ext cx="8135485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199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152" y="823549"/>
            <a:ext cx="7849695" cy="521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48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6345" y="2099733"/>
            <a:ext cx="7824267" cy="2677648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6345" y="4777380"/>
            <a:ext cx="7824268" cy="861420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889" y="1323681"/>
            <a:ext cx="7678222" cy="421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62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0678" y="2530442"/>
            <a:ext cx="7799935" cy="2677648"/>
          </a:xfrm>
        </p:spPr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7163" y="4777380"/>
            <a:ext cx="7933449" cy="861420"/>
          </a:xfrm>
        </p:spPr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678" y="1471339"/>
            <a:ext cx="7830643" cy="391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6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6747" y="1993701"/>
            <a:ext cx="8825658" cy="2677648"/>
          </a:xfrm>
        </p:spPr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204" y="1961945"/>
            <a:ext cx="8535591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7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76903"/>
            <a:ext cx="45719" cy="2677648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01122" y="4968215"/>
            <a:ext cx="45719" cy="861420"/>
          </a:xfrm>
        </p:spPr>
        <p:txBody>
          <a:bodyPr/>
          <a:lstStyle/>
          <a:p>
            <a:endParaRPr lang="fa-IR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441" y="1028365"/>
            <a:ext cx="8183117" cy="48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62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99" y="1323681"/>
            <a:ext cx="8249801" cy="421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099" y="747338"/>
            <a:ext cx="7887801" cy="536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125" y="1814287"/>
            <a:ext cx="8411749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37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309" y="842601"/>
            <a:ext cx="8459381" cy="517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90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2</cp:revision>
  <dcterms:created xsi:type="dcterms:W3CDTF">2020-03-14T11:06:28Z</dcterms:created>
  <dcterms:modified xsi:type="dcterms:W3CDTF">2020-03-14T11:12:09Z</dcterms:modified>
</cp:coreProperties>
</file>