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2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5943600" cy="8229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1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549" y="82"/>
      </p:cViewPr>
      <p:guideLst>
        <p:guide orient="horz" pos="2592"/>
        <p:guide pos="1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770" y="1346836"/>
            <a:ext cx="5052060" cy="286512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4322446"/>
            <a:ext cx="4457700" cy="1986914"/>
          </a:xfrm>
        </p:spPr>
        <p:txBody>
          <a:bodyPr/>
          <a:lstStyle>
            <a:lvl1pPr marL="0" indent="0" algn="ctr">
              <a:buNone/>
              <a:defRPr sz="1560"/>
            </a:lvl1pPr>
            <a:lvl2pPr marL="297180" indent="0" algn="ctr">
              <a:buNone/>
              <a:defRPr sz="1300"/>
            </a:lvl2pPr>
            <a:lvl3pPr marL="594360" indent="0" algn="ctr">
              <a:buNone/>
              <a:defRPr sz="1170"/>
            </a:lvl3pPr>
            <a:lvl4pPr marL="891540" indent="0" algn="ctr">
              <a:buNone/>
              <a:defRPr sz="1040"/>
            </a:lvl4pPr>
            <a:lvl5pPr marL="1188720" indent="0" algn="ctr">
              <a:buNone/>
              <a:defRPr sz="1040"/>
            </a:lvl5pPr>
            <a:lvl6pPr marL="1485900" indent="0" algn="ctr">
              <a:buNone/>
              <a:defRPr sz="1040"/>
            </a:lvl6pPr>
            <a:lvl7pPr marL="1783080" indent="0" algn="ctr">
              <a:buNone/>
              <a:defRPr sz="1040"/>
            </a:lvl7pPr>
            <a:lvl8pPr marL="2080260" indent="0" algn="ctr">
              <a:buNone/>
              <a:defRPr sz="1040"/>
            </a:lvl8pPr>
            <a:lvl9pPr marL="2377440" indent="0" algn="ctr">
              <a:buNone/>
              <a:defRPr sz="104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8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253389" y="438150"/>
            <a:ext cx="1281589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8623" y="438150"/>
            <a:ext cx="3770471" cy="697420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3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1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527" y="2051688"/>
            <a:ext cx="5126355" cy="3423284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527" y="5507358"/>
            <a:ext cx="5126355" cy="1800224"/>
          </a:xfrm>
        </p:spPr>
        <p:txBody>
          <a:bodyPr/>
          <a:lstStyle>
            <a:lvl1pPr marL="0" indent="0">
              <a:buNone/>
              <a:defRPr sz="1560">
                <a:solidFill>
                  <a:schemeClr val="tx1"/>
                </a:solidFill>
              </a:defRPr>
            </a:lvl1pPr>
            <a:lvl2pPr marL="2971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360" indent="0">
              <a:buNone/>
              <a:defRPr sz="1170">
                <a:solidFill>
                  <a:schemeClr val="tx1">
                    <a:tint val="75000"/>
                  </a:schemeClr>
                </a:solidFill>
              </a:defRPr>
            </a:lvl3pPr>
            <a:lvl4pPr marL="89154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4pPr>
            <a:lvl5pPr marL="118872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5pPr>
            <a:lvl6pPr marL="148590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6pPr>
            <a:lvl7pPr marL="178308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7pPr>
            <a:lvl8pPr marL="208026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8pPr>
            <a:lvl9pPr marL="2377440" indent="0">
              <a:buNone/>
              <a:defRPr sz="1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4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623" y="2190750"/>
            <a:ext cx="252603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8948" y="2190750"/>
            <a:ext cx="252603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8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97" y="438152"/>
            <a:ext cx="5126355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397" y="2017396"/>
            <a:ext cx="2514421" cy="988694"/>
          </a:xfrm>
        </p:spPr>
        <p:txBody>
          <a:bodyPr anchor="b"/>
          <a:lstStyle>
            <a:lvl1pPr marL="0" indent="0">
              <a:buNone/>
              <a:defRPr sz="1560" b="1"/>
            </a:lvl1pPr>
            <a:lvl2pPr marL="297180" indent="0">
              <a:buNone/>
              <a:defRPr sz="1300" b="1"/>
            </a:lvl2pPr>
            <a:lvl3pPr marL="594360" indent="0">
              <a:buNone/>
              <a:defRPr sz="1170" b="1"/>
            </a:lvl3pPr>
            <a:lvl4pPr marL="891540" indent="0">
              <a:buNone/>
              <a:defRPr sz="1040" b="1"/>
            </a:lvl4pPr>
            <a:lvl5pPr marL="1188720" indent="0">
              <a:buNone/>
              <a:defRPr sz="1040" b="1"/>
            </a:lvl5pPr>
            <a:lvl6pPr marL="1485900" indent="0">
              <a:buNone/>
              <a:defRPr sz="1040" b="1"/>
            </a:lvl6pPr>
            <a:lvl7pPr marL="1783080" indent="0">
              <a:buNone/>
              <a:defRPr sz="1040" b="1"/>
            </a:lvl7pPr>
            <a:lvl8pPr marL="2080260" indent="0">
              <a:buNone/>
              <a:defRPr sz="1040" b="1"/>
            </a:lvl8pPr>
            <a:lvl9pPr marL="2377440" indent="0">
              <a:buNone/>
              <a:defRPr sz="104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397" y="3006090"/>
            <a:ext cx="2514421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08948" y="2017396"/>
            <a:ext cx="2526804" cy="988694"/>
          </a:xfrm>
        </p:spPr>
        <p:txBody>
          <a:bodyPr anchor="b"/>
          <a:lstStyle>
            <a:lvl1pPr marL="0" indent="0">
              <a:buNone/>
              <a:defRPr sz="1560" b="1"/>
            </a:lvl1pPr>
            <a:lvl2pPr marL="297180" indent="0">
              <a:buNone/>
              <a:defRPr sz="1300" b="1"/>
            </a:lvl2pPr>
            <a:lvl3pPr marL="594360" indent="0">
              <a:buNone/>
              <a:defRPr sz="1170" b="1"/>
            </a:lvl3pPr>
            <a:lvl4pPr marL="891540" indent="0">
              <a:buNone/>
              <a:defRPr sz="1040" b="1"/>
            </a:lvl4pPr>
            <a:lvl5pPr marL="1188720" indent="0">
              <a:buNone/>
              <a:defRPr sz="1040" b="1"/>
            </a:lvl5pPr>
            <a:lvl6pPr marL="1485900" indent="0">
              <a:buNone/>
              <a:defRPr sz="1040" b="1"/>
            </a:lvl6pPr>
            <a:lvl7pPr marL="1783080" indent="0">
              <a:buNone/>
              <a:defRPr sz="1040" b="1"/>
            </a:lvl7pPr>
            <a:lvl8pPr marL="2080260" indent="0">
              <a:buNone/>
              <a:defRPr sz="1040" b="1"/>
            </a:lvl8pPr>
            <a:lvl9pPr marL="2377440" indent="0">
              <a:buNone/>
              <a:defRPr sz="104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08948" y="3006090"/>
            <a:ext cx="2526804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1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1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9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97" y="548640"/>
            <a:ext cx="1916966" cy="1920240"/>
          </a:xfrm>
        </p:spPr>
        <p:txBody>
          <a:bodyPr anchor="b"/>
          <a:lstStyle>
            <a:lvl1pPr>
              <a:defRPr sz="20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6804" y="1184912"/>
            <a:ext cx="3008948" cy="5848350"/>
          </a:xfrm>
        </p:spPr>
        <p:txBody>
          <a:bodyPr/>
          <a:lstStyle>
            <a:lvl1pPr>
              <a:defRPr sz="2080"/>
            </a:lvl1pPr>
            <a:lvl2pPr>
              <a:defRPr sz="1820"/>
            </a:lvl2pPr>
            <a:lvl3pPr>
              <a:defRPr sz="156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397" y="2468880"/>
            <a:ext cx="1916966" cy="4573906"/>
          </a:xfrm>
        </p:spPr>
        <p:txBody>
          <a:bodyPr/>
          <a:lstStyle>
            <a:lvl1pPr marL="0" indent="0">
              <a:buNone/>
              <a:defRPr sz="1040"/>
            </a:lvl1pPr>
            <a:lvl2pPr marL="297180" indent="0">
              <a:buNone/>
              <a:defRPr sz="910"/>
            </a:lvl2pPr>
            <a:lvl3pPr marL="594360" indent="0">
              <a:buNone/>
              <a:defRPr sz="780"/>
            </a:lvl3pPr>
            <a:lvl4pPr marL="891540" indent="0">
              <a:buNone/>
              <a:defRPr sz="650"/>
            </a:lvl4pPr>
            <a:lvl5pPr marL="1188720" indent="0">
              <a:buNone/>
              <a:defRPr sz="650"/>
            </a:lvl5pPr>
            <a:lvl6pPr marL="1485900" indent="0">
              <a:buNone/>
              <a:defRPr sz="650"/>
            </a:lvl6pPr>
            <a:lvl7pPr marL="1783080" indent="0">
              <a:buNone/>
              <a:defRPr sz="650"/>
            </a:lvl7pPr>
            <a:lvl8pPr marL="2080260" indent="0">
              <a:buNone/>
              <a:defRPr sz="650"/>
            </a:lvl8pPr>
            <a:lvl9pPr marL="2377440" indent="0">
              <a:buNone/>
              <a:defRPr sz="6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9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397" y="548640"/>
            <a:ext cx="1916966" cy="1920240"/>
          </a:xfrm>
        </p:spPr>
        <p:txBody>
          <a:bodyPr anchor="b"/>
          <a:lstStyle>
            <a:lvl1pPr>
              <a:defRPr sz="20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26804" y="1184912"/>
            <a:ext cx="3008948" cy="5848350"/>
          </a:xfrm>
        </p:spPr>
        <p:txBody>
          <a:bodyPr anchor="t"/>
          <a:lstStyle>
            <a:lvl1pPr marL="0" indent="0">
              <a:buNone/>
              <a:defRPr sz="2080"/>
            </a:lvl1pPr>
            <a:lvl2pPr marL="297180" indent="0">
              <a:buNone/>
              <a:defRPr sz="1820"/>
            </a:lvl2pPr>
            <a:lvl3pPr marL="594360" indent="0">
              <a:buNone/>
              <a:defRPr sz="1560"/>
            </a:lvl3pPr>
            <a:lvl4pPr marL="891540" indent="0">
              <a:buNone/>
              <a:defRPr sz="1300"/>
            </a:lvl4pPr>
            <a:lvl5pPr marL="1188720" indent="0">
              <a:buNone/>
              <a:defRPr sz="1300"/>
            </a:lvl5pPr>
            <a:lvl6pPr marL="1485900" indent="0">
              <a:buNone/>
              <a:defRPr sz="1300"/>
            </a:lvl6pPr>
            <a:lvl7pPr marL="1783080" indent="0">
              <a:buNone/>
              <a:defRPr sz="1300"/>
            </a:lvl7pPr>
            <a:lvl8pPr marL="2080260" indent="0">
              <a:buNone/>
              <a:defRPr sz="1300"/>
            </a:lvl8pPr>
            <a:lvl9pPr marL="2377440" indent="0">
              <a:buNone/>
              <a:defRPr sz="13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397" y="2468880"/>
            <a:ext cx="1916966" cy="4573906"/>
          </a:xfrm>
        </p:spPr>
        <p:txBody>
          <a:bodyPr/>
          <a:lstStyle>
            <a:lvl1pPr marL="0" indent="0">
              <a:buNone/>
              <a:defRPr sz="1040"/>
            </a:lvl1pPr>
            <a:lvl2pPr marL="297180" indent="0">
              <a:buNone/>
              <a:defRPr sz="910"/>
            </a:lvl2pPr>
            <a:lvl3pPr marL="594360" indent="0">
              <a:buNone/>
              <a:defRPr sz="780"/>
            </a:lvl3pPr>
            <a:lvl4pPr marL="891540" indent="0">
              <a:buNone/>
              <a:defRPr sz="650"/>
            </a:lvl4pPr>
            <a:lvl5pPr marL="1188720" indent="0">
              <a:buNone/>
              <a:defRPr sz="650"/>
            </a:lvl5pPr>
            <a:lvl6pPr marL="1485900" indent="0">
              <a:buNone/>
              <a:defRPr sz="650"/>
            </a:lvl6pPr>
            <a:lvl7pPr marL="1783080" indent="0">
              <a:buNone/>
              <a:defRPr sz="650"/>
            </a:lvl7pPr>
            <a:lvl8pPr marL="2080260" indent="0">
              <a:buNone/>
              <a:defRPr sz="650"/>
            </a:lvl8pPr>
            <a:lvl9pPr marL="2377440" indent="0">
              <a:buNone/>
              <a:defRPr sz="6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8623" y="438152"/>
            <a:ext cx="5126355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623" y="2190750"/>
            <a:ext cx="5126355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8623" y="7627622"/>
            <a:ext cx="133731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6C3F5-CD97-42B3-8749-79C684D27909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8818" y="7627622"/>
            <a:ext cx="200596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7668" y="7627622"/>
            <a:ext cx="133731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2E21B-FD32-4ACA-A538-27D4C6684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594360" rtl="0" eaLnBrk="1" latinLnBrk="0" hangingPunct="1">
        <a:lnSpc>
          <a:spcPct val="90000"/>
        </a:lnSpc>
        <a:spcBef>
          <a:spcPct val="0"/>
        </a:spcBef>
        <a:buNone/>
        <a:defRPr sz="2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590" indent="-148590" algn="l" defTabSz="59436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13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4pPr>
      <a:lvl5pPr marL="133731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5pPr>
      <a:lvl6pPr marL="163449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6pPr>
      <a:lvl7pPr marL="193167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7pPr>
      <a:lvl8pPr marL="222885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8pPr>
      <a:lvl9pPr marL="2526030" indent="-148590" algn="l" defTabSz="594360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1pPr>
      <a:lvl2pPr marL="29718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2pPr>
      <a:lvl3pPr marL="59436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5pPr>
      <a:lvl6pPr marL="148590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7pPr>
      <a:lvl8pPr marL="208026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algn="l" defTabSz="594360" rtl="0" eaLnBrk="1" latinLnBrk="0" hangingPunct="1">
        <a:defRPr sz="11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5" y="322643"/>
            <a:ext cx="4876800" cy="4400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2575" y="4685557"/>
            <a:ext cx="4459041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amran Outline" panose="00000400000000000000" pitchFamily="2" charset="-78"/>
              </a:rPr>
              <a:t>دانشگاه فنی و حرفه ای یاسوج 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amran Outline" panose="00000400000000000000" pitchFamily="2" charset="-78"/>
              </a:rPr>
              <a:t>(واحد پسران)</a:t>
            </a:r>
          </a:p>
          <a:p>
            <a:pPr algn="ctr"/>
            <a:endParaRPr lang="fa-IR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amran Outline" panose="00000400000000000000" pitchFamily="2" charset="-78"/>
            </a:endParaRPr>
          </a:p>
          <a:p>
            <a:pPr algn="ctr"/>
            <a:r>
              <a:rPr lang="fa-IR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amran Outline" panose="00000400000000000000" pitchFamily="2" charset="-78"/>
              </a:rPr>
              <a:t>کاربرد نرم افزار های ترسیمی در معماری</a:t>
            </a:r>
          </a:p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amran Outline" panose="00000400000000000000" pitchFamily="2" charset="-78"/>
              </a:rPr>
              <a:t>(1)</a:t>
            </a:r>
          </a:p>
          <a:p>
            <a:pPr algn="ctr"/>
            <a:endParaRPr lang="fa-I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amran Outline" panose="00000400000000000000" pitchFamily="2" charset="-78"/>
            </a:endParaRPr>
          </a:p>
          <a:p>
            <a:pPr algn="ctr"/>
            <a:endParaRPr lang="fa-IR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amran Outline" panose="00000400000000000000" pitchFamily="2" charset="-78"/>
            </a:endParaRPr>
          </a:p>
          <a:p>
            <a:pPr algn="ctr"/>
            <a:endParaRPr lang="fa-IR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amran Outline" panose="00000400000000000000" pitchFamily="2" charset="-78"/>
            </a:endParaRPr>
          </a:p>
          <a:p>
            <a:r>
              <a:rPr lang="fa-IR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amran Outline" panose="00000400000000000000" pitchFamily="2" charset="-78"/>
              </a:rPr>
              <a:t>جلسه اول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amran Outline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2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45626" cy="8229601"/>
          </a:xfrm>
        </p:spPr>
      </p:pic>
    </p:spTree>
    <p:extLst>
      <p:ext uri="{BB962C8B-B14F-4D97-AF65-F5344CB8AC3E}">
        <p14:creationId xmlns:p14="http://schemas.microsoft.com/office/powerpoint/2010/main" val="16174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9776" cy="8229600"/>
          </a:xfrm>
        </p:spPr>
      </p:pic>
    </p:spTree>
    <p:extLst>
      <p:ext uri="{BB962C8B-B14F-4D97-AF65-F5344CB8AC3E}">
        <p14:creationId xmlns:p14="http://schemas.microsoft.com/office/powerpoint/2010/main" val="147808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54244" cy="8229601"/>
          </a:xfrm>
        </p:spPr>
      </p:pic>
    </p:spTree>
    <p:extLst>
      <p:ext uri="{BB962C8B-B14F-4D97-AF65-F5344CB8AC3E}">
        <p14:creationId xmlns:p14="http://schemas.microsoft.com/office/powerpoint/2010/main" val="21269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8229600"/>
          </a:xfrm>
        </p:spPr>
      </p:pic>
      <p:pic>
        <p:nvPicPr>
          <p:cNvPr id="7" name="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234" y="1884556"/>
            <a:ext cx="5307981" cy="3579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68" y="4653292"/>
            <a:ext cx="725893" cy="5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7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02542" cy="8229601"/>
          </a:xfrm>
        </p:spPr>
      </p:pic>
    </p:spTree>
    <p:extLst>
      <p:ext uri="{BB962C8B-B14F-4D97-AF65-F5344CB8AC3E}">
        <p14:creationId xmlns:p14="http://schemas.microsoft.com/office/powerpoint/2010/main" val="254461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7010" cy="8229600"/>
          </a:xfrm>
        </p:spPr>
      </p:pic>
    </p:spTree>
    <p:extLst>
      <p:ext uri="{BB962C8B-B14F-4D97-AF65-F5344CB8AC3E}">
        <p14:creationId xmlns:p14="http://schemas.microsoft.com/office/powerpoint/2010/main" val="40039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2860" cy="8229600"/>
          </a:xfrm>
        </p:spPr>
      </p:pic>
    </p:spTree>
    <p:extLst>
      <p:ext uri="{BB962C8B-B14F-4D97-AF65-F5344CB8AC3E}">
        <p14:creationId xmlns:p14="http://schemas.microsoft.com/office/powerpoint/2010/main" val="4400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43600" cy="8229601"/>
          </a:xfrm>
        </p:spPr>
      </p:pic>
      <p:pic>
        <p:nvPicPr>
          <p:cNvPr id="5" name="rectang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038" y="2687444"/>
            <a:ext cx="5343524" cy="4560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1924" y="1105498"/>
            <a:ext cx="353975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فیلم آموزش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85" y="6437487"/>
            <a:ext cx="725893" cy="5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" y="0"/>
            <a:ext cx="5923683" cy="8229600"/>
          </a:xfrm>
        </p:spPr>
      </p:pic>
      <p:pic>
        <p:nvPicPr>
          <p:cNvPr id="5" name="تبدیل اتوکد به کلاسی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721" y="2028828"/>
            <a:ext cx="5287777" cy="3747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85" y="4831712"/>
            <a:ext cx="725893" cy="5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0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45627" cy="8151542"/>
          </a:xfrm>
        </p:spPr>
      </p:pic>
    </p:spTree>
    <p:extLst>
      <p:ext uri="{BB962C8B-B14F-4D97-AF65-F5344CB8AC3E}">
        <p14:creationId xmlns:p14="http://schemas.microsoft.com/office/powerpoint/2010/main" val="20151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28393" cy="8229601"/>
          </a:xfrm>
        </p:spPr>
      </p:pic>
      <p:pic>
        <p:nvPicPr>
          <p:cNvPr id="7" name="کادر انتخا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41" y="5005000"/>
            <a:ext cx="4969337" cy="2655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85" y="6939292"/>
            <a:ext cx="725893" cy="5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" y="-16452"/>
            <a:ext cx="5940918" cy="8246051"/>
          </a:xfrm>
        </p:spPr>
      </p:pic>
    </p:spTree>
    <p:extLst>
      <p:ext uri="{BB962C8B-B14F-4D97-AF65-F5344CB8AC3E}">
        <p14:creationId xmlns:p14="http://schemas.microsoft.com/office/powerpoint/2010/main" val="31658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43600" cy="8229601"/>
          </a:xfrm>
        </p:spPr>
      </p:pic>
    </p:spTree>
    <p:extLst>
      <p:ext uri="{BB962C8B-B14F-4D97-AF65-F5344CB8AC3E}">
        <p14:creationId xmlns:p14="http://schemas.microsoft.com/office/powerpoint/2010/main" val="2549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71477" cy="8229601"/>
          </a:xfrm>
        </p:spPr>
      </p:pic>
    </p:spTree>
    <p:extLst>
      <p:ext uri="{BB962C8B-B14F-4D97-AF65-F5344CB8AC3E}">
        <p14:creationId xmlns:p14="http://schemas.microsoft.com/office/powerpoint/2010/main" val="13495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43600" cy="8229601"/>
          </a:xfrm>
        </p:spPr>
      </p:pic>
    </p:spTree>
    <p:extLst>
      <p:ext uri="{BB962C8B-B14F-4D97-AF65-F5344CB8AC3E}">
        <p14:creationId xmlns:p14="http://schemas.microsoft.com/office/powerpoint/2010/main" val="201014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7010" cy="8229600"/>
          </a:xfrm>
        </p:spPr>
      </p:pic>
    </p:spTree>
    <p:extLst>
      <p:ext uri="{BB962C8B-B14F-4D97-AF65-F5344CB8AC3E}">
        <p14:creationId xmlns:p14="http://schemas.microsoft.com/office/powerpoint/2010/main" val="8439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24</Words>
  <Application>Microsoft Office PowerPoint</Application>
  <PresentationFormat>Custom</PresentationFormat>
  <Paragraphs>10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 Kamran Outline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younes</dc:creator>
  <cp:lastModifiedBy>younes</cp:lastModifiedBy>
  <cp:revision>10</cp:revision>
  <dcterms:created xsi:type="dcterms:W3CDTF">2020-03-12T00:55:13Z</dcterms:created>
  <dcterms:modified xsi:type="dcterms:W3CDTF">2020-03-12T07:02:15Z</dcterms:modified>
</cp:coreProperties>
</file>