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3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D56B-1726-4EF4-B42E-DCC208225FC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FB87-22AA-4678-A880-EBE9D0453DA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54229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D56B-1726-4EF4-B42E-DCC208225FC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FB87-22AA-4678-A880-EBE9D0453DA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7094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D56B-1726-4EF4-B42E-DCC208225FC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FB87-22AA-4678-A880-EBE9D0453DA7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2104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D56B-1726-4EF4-B42E-DCC208225FC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FB87-22AA-4678-A880-EBE9D0453DA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913929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D56B-1726-4EF4-B42E-DCC208225FC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FB87-22AA-4678-A880-EBE9D0453DA7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0153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D56B-1726-4EF4-B42E-DCC208225FC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FB87-22AA-4678-A880-EBE9D0453DA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615074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D56B-1726-4EF4-B42E-DCC208225FC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FB87-22AA-4678-A880-EBE9D0453DA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28216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D56B-1726-4EF4-B42E-DCC208225FC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FB87-22AA-4678-A880-EBE9D0453DA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67524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D56B-1726-4EF4-B42E-DCC208225FC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FB87-22AA-4678-A880-EBE9D0453DA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21263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D56B-1726-4EF4-B42E-DCC208225FC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FB87-22AA-4678-A880-EBE9D0453DA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9444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D56B-1726-4EF4-B42E-DCC208225FC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FB87-22AA-4678-A880-EBE9D0453DA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6425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D56B-1726-4EF4-B42E-DCC208225FC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FB87-22AA-4678-A880-EBE9D0453DA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59506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D56B-1726-4EF4-B42E-DCC208225FC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FB87-22AA-4678-A880-EBE9D0453DA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02330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D56B-1726-4EF4-B42E-DCC208225FC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FB87-22AA-4678-A880-EBE9D0453DA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42421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D56B-1726-4EF4-B42E-DCC208225FC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FB87-22AA-4678-A880-EBE9D0453DA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05952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7D56B-1726-4EF4-B42E-DCC208225FC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FB87-22AA-4678-A880-EBE9D0453DA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9944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7D56B-1726-4EF4-B42E-DCC208225FC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619FB87-22AA-4678-A880-EBE9D0453DA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9828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 به نام خدا </a:t>
            </a:r>
            <a:br>
              <a:rPr lang="fa-IR" dirty="0" smtClean="0"/>
            </a:br>
            <a:r>
              <a:rPr lang="fa-IR" dirty="0" smtClean="0"/>
              <a:t>جلسه پنجم  ریاضی عمومی 2 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کارشناسی برق و الکترونیک 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مدرس: دکتر هوشنگ بهروزی زاده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4548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633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75" y="123986"/>
            <a:ext cx="11959525" cy="647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315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86" y="0"/>
            <a:ext cx="120680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188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76" y="0"/>
            <a:ext cx="119750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57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82" y="139485"/>
            <a:ext cx="11763214" cy="671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715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82" y="189702"/>
            <a:ext cx="11809709" cy="647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577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9485"/>
            <a:ext cx="12192000" cy="671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454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305" y="0"/>
            <a:ext cx="119336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344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86" y="123986"/>
            <a:ext cx="11918197" cy="6571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3456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85" y="1"/>
            <a:ext cx="120525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633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76040" y="1571503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a-IR" sz="3200" b="1" dirty="0" smtClean="0">
                <a:cs typeface="B Nazanin" panose="00000400000000000000" pitchFamily="2" charset="-78"/>
              </a:rPr>
              <a:t>در جلسات قبل مختصات سه بعدی ، معرفی بردار ، مختصات بردار ، بردارهای موازی و یکه معرفی شد ، انواع ضرب بردارها را بررسی  نمودیم در این جلسه توابع برداری ، حد ، پیوستگی ، مشتق و انتگرال آنها را بررسی می کنیم </a:t>
            </a:r>
            <a:endParaRPr lang="fa-IR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0717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1593"/>
            <a:ext cx="12042183" cy="6554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6312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7999" y="604435"/>
            <a:ext cx="75683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200" b="1" dirty="0" smtClean="0">
                <a:cs typeface="B Nazanin" panose="00000400000000000000" pitchFamily="2" charset="-78"/>
              </a:rPr>
              <a:t>دانشجویان محترم تمرینات صفحه بعد را حل کنید و به شماره واتساپ زیر بفرستید جهت نمره میان ترم                            09171439306</a:t>
            </a:r>
            <a:endParaRPr lang="fa-IR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71600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11115" y="410705"/>
            <a:ext cx="12693113" cy="644729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0877" y="589459"/>
            <a:ext cx="1929094" cy="49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732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455" y="573437"/>
            <a:ext cx="11484244" cy="60908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0949" y="998823"/>
            <a:ext cx="1522969" cy="52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4009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2708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014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3211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568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84" y="154983"/>
            <a:ext cx="11902698" cy="6509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963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84" y="0"/>
            <a:ext cx="12037016" cy="672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509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1999" cy="674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727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01477"/>
            <a:ext cx="12192000" cy="42620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895" y="4060556"/>
            <a:ext cx="9794929" cy="279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593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73180" cy="644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32903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</TotalTime>
  <Words>77</Words>
  <Application>Microsoft Office PowerPoint</Application>
  <PresentationFormat>Widescreen</PresentationFormat>
  <Paragraphs>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B Nazanin</vt:lpstr>
      <vt:lpstr>Tahoma</vt:lpstr>
      <vt:lpstr>Trebuchet MS</vt:lpstr>
      <vt:lpstr>Wingdings 3</vt:lpstr>
      <vt:lpstr>Facet</vt:lpstr>
      <vt:lpstr> به نام خدا  جلسه پنجم  ریاضی عمومی 2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بنام خدا  جلسه پنجم  ریاضی عمومی 2</dc:title>
  <dc:creator>n</dc:creator>
  <cp:lastModifiedBy>n</cp:lastModifiedBy>
  <cp:revision>6</cp:revision>
  <dcterms:created xsi:type="dcterms:W3CDTF">2020-03-14T09:17:12Z</dcterms:created>
  <dcterms:modified xsi:type="dcterms:W3CDTF">2020-03-14T13:52:03Z</dcterms:modified>
</cp:coreProperties>
</file>